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93" r:id="rId2"/>
    <p:sldId id="294" r:id="rId3"/>
    <p:sldId id="309" r:id="rId4"/>
    <p:sldId id="307" r:id="rId5"/>
    <p:sldId id="308" r:id="rId6"/>
    <p:sldId id="282" r:id="rId7"/>
    <p:sldId id="288" r:id="rId8"/>
    <p:sldId id="283" r:id="rId9"/>
    <p:sldId id="289" r:id="rId10"/>
    <p:sldId id="310" r:id="rId11"/>
    <p:sldId id="284" r:id="rId12"/>
    <p:sldId id="290" r:id="rId13"/>
    <p:sldId id="285" r:id="rId14"/>
    <p:sldId id="311" r:id="rId15"/>
    <p:sldId id="278" r:id="rId16"/>
    <p:sldId id="303" r:id="rId17"/>
  </p:sldIdLst>
  <p:sldSz cx="12192000" cy="6858000"/>
  <p:notesSz cx="6858000" cy="9144000"/>
  <p:embeddedFontLst>
    <p:embeddedFont>
      <p:font typeface="나눔스퀘어 Bold" panose="020B0600000101010101" pitchFamily="50" charset="-127"/>
      <p:bold r:id="rId18"/>
    </p:embeddedFont>
    <p:embeddedFont>
      <p:font typeface="나눔스퀘어라운드 Bold" panose="020B0600000101010101" pitchFamily="50" charset="-127"/>
      <p:bold r:id="rId19"/>
    </p:embeddedFont>
    <p:embeddedFont>
      <p:font typeface="나눔스퀘어라운드 ExtraBold" panose="020B0600000101010101" pitchFamily="50" charset="-127"/>
      <p:bold r:id="rId20"/>
    </p:embeddedFont>
    <p:embeddedFont>
      <p:font typeface="맑은 고딕" panose="020B0503020000020004" pitchFamily="50" charset="-127"/>
      <p:regular r:id="rId21"/>
      <p:bold r:id="rId22"/>
    </p:embeddedFont>
    <p:embeddedFont>
      <p:font typeface="배달의민족 도현" panose="020B0600000101010101" pitchFamily="50" charset="-127"/>
      <p:regular r:id="rId2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3A30"/>
    <a:srgbClr val="F71E13"/>
    <a:srgbClr val="FFFF99"/>
    <a:srgbClr val="FF00FF"/>
    <a:srgbClr val="377DB7"/>
    <a:srgbClr val="595959"/>
    <a:srgbClr val="A12118"/>
    <a:srgbClr val="387734"/>
    <a:srgbClr val="90BADE"/>
    <a:srgbClr val="683E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4" d="100"/>
          <a:sy n="64" d="100"/>
        </p:scale>
        <p:origin x="936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5T10:13:56.984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54233.39844"/>
      <inkml:brushProperty name="anchorY" value="-43612.64063"/>
      <inkml:brushProperty name="scaleFactor" value="0.5"/>
    </inkml:brush>
  </inkml:definitions>
  <inkml:trace contextRef="#ctx0" brushRef="#br0">1 0 24575,'0'0'0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5T10:13:56.99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61853.39844"/>
      <inkml:brushProperty name="anchorY" value="-51232.64063"/>
      <inkml:brushProperty name="scaleFactor" value="0.5"/>
    </inkml:brush>
  </inkml:definitions>
  <inkml:trace contextRef="#ctx0" brushRef="#br0">1 0 24575,'0'0'0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5T10:13:56.994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62700.0625"/>
      <inkml:brushProperty name="anchorY" value="-52079.30859"/>
      <inkml:brushProperty name="scaleFactor" value="0.5"/>
    </inkml:brush>
  </inkml:definitions>
  <inkml:trace contextRef="#ctx0" brushRef="#br0">1 1 24575,'0'0'0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5T10:13:56.99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64393.39844"/>
      <inkml:brushProperty name="anchorY" value="-53772.64063"/>
      <inkml:brushProperty name="scaleFactor" value="0.5"/>
    </inkml:brush>
  </inkml:definitions>
  <inkml:trace contextRef="#ctx0" brushRef="#br0">1 15 24575,'0'0'0,"0"-6"0,0-2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5T10:13:56.997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65240.0625"/>
      <inkml:brushProperty name="anchorY" value="-54605.71484"/>
      <inkml:brushProperty name="scaleFactor" value="0.5"/>
    </inkml:brush>
  </inkml:definitions>
  <inkml:trace contextRef="#ctx0" brushRef="#br0">1 1 24575,'0'0'0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5T10:18:32.18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54233.39844"/>
      <inkml:brushProperty name="anchorY" value="-43612.64063"/>
      <inkml:brushProperty name="scaleFactor" value="0.5"/>
    </inkml:brush>
  </inkml:definitions>
  <inkml:trace contextRef="#ctx0" brushRef="#br0">1 0 24575,'0'0'0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5T10:18:32.18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55080.0625"/>
      <inkml:brushProperty name="anchorY" value="-44459.30859"/>
      <inkml:brushProperty name="scaleFactor" value="0.5"/>
    </inkml:brush>
  </inkml:definitions>
  <inkml:trace contextRef="#ctx0" brushRef="#br0">0 0 24575,'0'0'0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5T10:18:32.184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55926.73047"/>
      <inkml:brushProperty name="anchorY" value="-45305.97656"/>
      <inkml:brushProperty name="scaleFactor" value="0.5"/>
    </inkml:brush>
  </inkml:definitions>
  <inkml:trace contextRef="#ctx0" brushRef="#br0">0 1 24575,'0'0'0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5T10:18:32.185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56773.39844"/>
      <inkml:brushProperty name="anchorY" value="-46152.64063"/>
      <inkml:brushProperty name="scaleFactor" value="0.5"/>
    </inkml:brush>
  </inkml:definitions>
  <inkml:trace contextRef="#ctx0" brushRef="#br0">1 0 24575,'0'0'0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5T10:18:32.18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57620.0625"/>
      <inkml:brushProperty name="anchorY" value="-46999.30859"/>
      <inkml:brushProperty name="scaleFactor" value="0.5"/>
    </inkml:brush>
  </inkml:definitions>
  <inkml:trace contextRef="#ctx0" brushRef="#br0">0 1 24575,'0'0'0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5T10:18:32.187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58466.73047"/>
      <inkml:brushProperty name="anchorY" value="-47845.97656"/>
      <inkml:brushProperty name="scaleFactor" value="0.5"/>
    </inkml:brush>
  </inkml:definitions>
  <inkml:trace contextRef="#ctx0" brushRef="#br0">1 1 24575,'0'0'0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5T10:13:56.985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55080.0625"/>
      <inkml:brushProperty name="anchorY" value="-44459.30859"/>
      <inkml:brushProperty name="scaleFactor" value="0.5"/>
    </inkml:brush>
  </inkml:definitions>
  <inkml:trace contextRef="#ctx0" brushRef="#br0">0 0 24575,'0'0'0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5T10:18:32.188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59313.39844"/>
      <inkml:brushProperty name="anchorY" value="-48692.64063"/>
      <inkml:brushProperty name="scaleFactor" value="0.5"/>
    </inkml:brush>
  </inkml:definitions>
  <inkml:trace contextRef="#ctx0" brushRef="#br0">1 0 24575,'0'0'0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5T10:18:32.189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60160.0625"/>
      <inkml:brushProperty name="anchorY" value="-49539.30859"/>
      <inkml:brushProperty name="scaleFactor" value="0.5"/>
    </inkml:brush>
  </inkml:definitions>
  <inkml:trace contextRef="#ctx0" brushRef="#br0">1 0 24575,'0'0'0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5T10:18:32.19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61006.73047"/>
      <inkml:brushProperty name="anchorY" value="-50385.97656"/>
      <inkml:brushProperty name="scaleFactor" value="0.5"/>
    </inkml:brush>
  </inkml:definitions>
  <inkml:trace contextRef="#ctx0" brushRef="#br0">0 1 24575,'0'0'0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5T10:18:32.191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61853.39844"/>
      <inkml:brushProperty name="anchorY" value="-51232.64063"/>
      <inkml:brushProperty name="scaleFactor" value="0.5"/>
    </inkml:brush>
  </inkml:definitions>
  <inkml:trace contextRef="#ctx0" brushRef="#br0">1 0 24575,'0'0'0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5T10:18:32.19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62700.0625"/>
      <inkml:brushProperty name="anchorY" value="-52079.30859"/>
      <inkml:brushProperty name="scaleFactor" value="0.5"/>
    </inkml:brush>
  </inkml:definitions>
  <inkml:trace contextRef="#ctx0" brushRef="#br0">1 1 24575,'0'0'0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5T10:18:32.19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63546.73047"/>
      <inkml:brushProperty name="anchorY" value="-52925.97656"/>
      <inkml:brushProperty name="scaleFactor" value="0.5"/>
    </inkml:brush>
  </inkml:definitions>
  <inkml:trace contextRef="#ctx0" brushRef="#br0">0 0 24575,'0'0'0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5T10:18:32.194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64393.39844"/>
      <inkml:brushProperty name="anchorY" value="-53772.64063"/>
      <inkml:brushProperty name="scaleFactor" value="0.5"/>
    </inkml:brush>
  </inkml:definitions>
  <inkml:trace contextRef="#ctx0" brushRef="#br0">1 15 24575,'0'0'0,"0"-6"0,0-2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5T10:18:32.195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65240.0625"/>
      <inkml:brushProperty name="anchorY" value="-54605.71484"/>
      <inkml:brushProperty name="scaleFactor" value="0.5"/>
    </inkml:brush>
  </inkml:definitions>
  <inkml:trace contextRef="#ctx0" brushRef="#br0">1 1 24575,'0'0'0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5T10:18:32.18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54233.39844"/>
      <inkml:brushProperty name="anchorY" value="-43612.64063"/>
      <inkml:brushProperty name="scaleFactor" value="0.5"/>
    </inkml:brush>
  </inkml:definitions>
  <inkml:trace contextRef="#ctx0" brushRef="#br0">1 0 24575,'0'0'0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5T10:18:32.18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55080.0625"/>
      <inkml:brushProperty name="anchorY" value="-44459.30859"/>
      <inkml:brushProperty name="scaleFactor" value="0.5"/>
    </inkml:brush>
  </inkml:definitions>
  <inkml:trace contextRef="#ctx0" brushRef="#br0">0 0 24575,'0'0'0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5T10:13:56.98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55926.73047"/>
      <inkml:brushProperty name="anchorY" value="-45305.97656"/>
      <inkml:brushProperty name="scaleFactor" value="0.5"/>
    </inkml:brush>
  </inkml:definitions>
  <inkml:trace contextRef="#ctx0" brushRef="#br0">0 1 24575,'0'0'0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5T10:18:32.184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55926.73047"/>
      <inkml:brushProperty name="anchorY" value="-45305.97656"/>
      <inkml:brushProperty name="scaleFactor" value="0.5"/>
    </inkml:brush>
  </inkml:definitions>
  <inkml:trace contextRef="#ctx0" brushRef="#br0">0 1 24575,'0'0'0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5T10:18:32.185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56773.39844"/>
      <inkml:brushProperty name="anchorY" value="-46152.64063"/>
      <inkml:brushProperty name="scaleFactor" value="0.5"/>
    </inkml:brush>
  </inkml:definitions>
  <inkml:trace contextRef="#ctx0" brushRef="#br0">1 0 24575,'0'0'0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5T10:18:32.18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57620.0625"/>
      <inkml:brushProperty name="anchorY" value="-46999.30859"/>
      <inkml:brushProperty name="scaleFactor" value="0.5"/>
    </inkml:brush>
  </inkml:definitions>
  <inkml:trace contextRef="#ctx0" brushRef="#br0">0 1 24575,'0'0'0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5T10:18:32.187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58466.73047"/>
      <inkml:brushProperty name="anchorY" value="-47845.97656"/>
      <inkml:brushProperty name="scaleFactor" value="0.5"/>
    </inkml:brush>
  </inkml:definitions>
  <inkml:trace contextRef="#ctx0" brushRef="#br0">1 1 24575,'0'0'0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5T10:18:32.188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59313.39844"/>
      <inkml:brushProperty name="anchorY" value="-48692.64063"/>
      <inkml:brushProperty name="scaleFactor" value="0.5"/>
    </inkml:brush>
  </inkml:definitions>
  <inkml:trace contextRef="#ctx0" brushRef="#br0">1 0 24575,'0'0'0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5T10:18:32.189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60160.0625"/>
      <inkml:brushProperty name="anchorY" value="-49539.30859"/>
      <inkml:brushProperty name="scaleFactor" value="0.5"/>
    </inkml:brush>
  </inkml:definitions>
  <inkml:trace contextRef="#ctx0" brushRef="#br0">1 0 24575,'0'0'0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5T10:18:32.19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61006.73047"/>
      <inkml:brushProperty name="anchorY" value="-50385.97656"/>
      <inkml:brushProperty name="scaleFactor" value="0.5"/>
    </inkml:brush>
  </inkml:definitions>
  <inkml:trace contextRef="#ctx0" brushRef="#br0">0 1 24575,'0'0'0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5T10:18:32.191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61853.39844"/>
      <inkml:brushProperty name="anchorY" value="-51232.64063"/>
      <inkml:brushProperty name="scaleFactor" value="0.5"/>
    </inkml:brush>
  </inkml:definitions>
  <inkml:trace contextRef="#ctx0" brushRef="#br0">1 0 24575,'0'0'0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5T10:18:32.19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62700.0625"/>
      <inkml:brushProperty name="anchorY" value="-52079.30859"/>
      <inkml:brushProperty name="scaleFactor" value="0.5"/>
    </inkml:brush>
  </inkml:definitions>
  <inkml:trace contextRef="#ctx0" brushRef="#br0">1 1 24575,'0'0'0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5T10:18:32.19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63546.73047"/>
      <inkml:brushProperty name="anchorY" value="-52925.97656"/>
      <inkml:brushProperty name="scaleFactor" value="0.5"/>
    </inkml:brush>
  </inkml:definitions>
  <inkml:trace contextRef="#ctx0" brushRef="#br0">0 0 24575,'0'0'0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5T10:13:56.987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56773.39844"/>
      <inkml:brushProperty name="anchorY" value="-46152.64063"/>
      <inkml:brushProperty name="scaleFactor" value="0.5"/>
    </inkml:brush>
  </inkml:definitions>
  <inkml:trace contextRef="#ctx0" brushRef="#br0">1 0 24575,'0'0'0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5T10:18:32.194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64393.39844"/>
      <inkml:brushProperty name="anchorY" value="-53772.64063"/>
      <inkml:brushProperty name="scaleFactor" value="0.5"/>
    </inkml:brush>
  </inkml:definitions>
  <inkml:trace contextRef="#ctx0" brushRef="#br0">1 15 24575,'0'0'0,"0"-6"0,0-2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5T10:18:32.195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65240.0625"/>
      <inkml:brushProperty name="anchorY" value="-54605.71484"/>
      <inkml:brushProperty name="scaleFactor" value="0.5"/>
    </inkml:brush>
  </inkml:definitions>
  <inkml:trace contextRef="#ctx0" brushRef="#br0">1 1 24575,'0'0'0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5T11:25:51.004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54233.39844"/>
      <inkml:brushProperty name="anchorY" value="-43612.64063"/>
      <inkml:brushProperty name="scaleFactor" value="0.5"/>
    </inkml:brush>
  </inkml:definitions>
  <inkml:trace contextRef="#ctx0" brushRef="#br0">1 0 24575,'0'0'0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5T11:25:51.005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55080.0625"/>
      <inkml:brushProperty name="anchorY" value="-44459.30859"/>
      <inkml:brushProperty name="scaleFactor" value="0.5"/>
    </inkml:brush>
  </inkml:definitions>
  <inkml:trace contextRef="#ctx0" brushRef="#br0">0 0 24575,'0'0'0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5T11:25:51.00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55926.73047"/>
      <inkml:brushProperty name="anchorY" value="-45305.97656"/>
      <inkml:brushProperty name="scaleFactor" value="0.5"/>
    </inkml:brush>
  </inkml:definitions>
  <inkml:trace contextRef="#ctx0" brushRef="#br0">0 1 24575,'0'0'0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5T11:25:51.007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56773.39844"/>
      <inkml:brushProperty name="anchorY" value="-46152.64063"/>
      <inkml:brushProperty name="scaleFactor" value="0.5"/>
    </inkml:brush>
  </inkml:definitions>
  <inkml:trace contextRef="#ctx0" brushRef="#br0">1 0 24575,'0'0'0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5T11:25:51.008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57620.0625"/>
      <inkml:brushProperty name="anchorY" value="-46999.30859"/>
      <inkml:brushProperty name="scaleFactor" value="0.5"/>
    </inkml:brush>
  </inkml:definitions>
  <inkml:trace contextRef="#ctx0" brushRef="#br0">0 1 24575,'0'0'0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5T11:25:51.009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58466.73047"/>
      <inkml:brushProperty name="anchorY" value="-47845.97656"/>
      <inkml:brushProperty name="scaleFactor" value="0.5"/>
    </inkml:brush>
  </inkml:definitions>
  <inkml:trace contextRef="#ctx0" brushRef="#br0">1 1 24575,'0'0'0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5T11:25:51.01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59313.39844"/>
      <inkml:brushProperty name="anchorY" value="-48692.64063"/>
      <inkml:brushProperty name="scaleFactor" value="0.5"/>
    </inkml:brush>
  </inkml:definitions>
  <inkml:trace contextRef="#ctx0" brushRef="#br0">1 0 24575,'0'0'0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5T11:25:51.011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60160.0625"/>
      <inkml:brushProperty name="anchorY" value="-49539.30859"/>
      <inkml:brushProperty name="scaleFactor" value="0.5"/>
    </inkml:brush>
  </inkml:definitions>
  <inkml:trace contextRef="#ctx0" brushRef="#br0">1 0 24575,'0'0'0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5T10:13:56.988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57620.0625"/>
      <inkml:brushProperty name="anchorY" value="-46999.30859"/>
      <inkml:brushProperty name="scaleFactor" value="0.5"/>
    </inkml:brush>
  </inkml:definitions>
  <inkml:trace contextRef="#ctx0" brushRef="#br0">0 1 24575,'0'0'0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5T11:25:51.01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61006.73047"/>
      <inkml:brushProperty name="anchorY" value="-50385.97656"/>
      <inkml:brushProperty name="scaleFactor" value="0.5"/>
    </inkml:brush>
  </inkml:definitions>
  <inkml:trace contextRef="#ctx0" brushRef="#br0">0 1 24575,'0'0'0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5T11:25:51.01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61853.39844"/>
      <inkml:brushProperty name="anchorY" value="-51232.64063"/>
      <inkml:brushProperty name="scaleFactor" value="0.5"/>
    </inkml:brush>
  </inkml:definitions>
  <inkml:trace contextRef="#ctx0" brushRef="#br0">1 0 24575,'0'0'0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5T11:25:51.014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62700.0625"/>
      <inkml:brushProperty name="anchorY" value="-52079.30859"/>
      <inkml:brushProperty name="scaleFactor" value="0.5"/>
    </inkml:brush>
  </inkml:definitions>
  <inkml:trace contextRef="#ctx0" brushRef="#br0">1 1 24575,'0'0'0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5T11:25:51.015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63546.73047"/>
      <inkml:brushProperty name="anchorY" value="-52925.97656"/>
      <inkml:brushProperty name="scaleFactor" value="0.5"/>
    </inkml:brush>
  </inkml:definitions>
  <inkml:trace contextRef="#ctx0" brushRef="#br0">0 0 24575,'0'0'0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5T11:25:51.01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64393.39844"/>
      <inkml:brushProperty name="anchorY" value="-53772.64063"/>
      <inkml:brushProperty name="scaleFactor" value="0.5"/>
    </inkml:brush>
  </inkml:definitions>
  <inkml:trace contextRef="#ctx0" brushRef="#br0">1 15 24575,'0'0'0,"0"-6"0,0-2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5T11:25:51.017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65240.0625"/>
      <inkml:brushProperty name="anchorY" value="-54605.71484"/>
      <inkml:brushProperty name="scaleFactor" value="0.5"/>
    </inkml:brush>
  </inkml:definitions>
  <inkml:trace contextRef="#ctx0" brushRef="#br0">1 1 24575,'0'0'0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5T10:13:56.989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58466.73047"/>
      <inkml:brushProperty name="anchorY" value="-47845.97656"/>
      <inkml:brushProperty name="scaleFactor" value="0.5"/>
    </inkml:brush>
  </inkml:definitions>
  <inkml:trace contextRef="#ctx0" brushRef="#br0">1 1 24575,'0'0'0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5T10:13:56.99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59313.39844"/>
      <inkml:brushProperty name="anchorY" value="-48692.64063"/>
      <inkml:brushProperty name="scaleFactor" value="0.5"/>
    </inkml:brush>
  </inkml:definitions>
  <inkml:trace contextRef="#ctx0" brushRef="#br0">1 0 24575,'0'0'0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5T10:13:56.991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60160.0625"/>
      <inkml:brushProperty name="anchorY" value="-49539.30859"/>
      <inkml:brushProperty name="scaleFactor" value="0.5"/>
    </inkml:brush>
  </inkml:definitions>
  <inkml:trace contextRef="#ctx0" brushRef="#br0">1 0 24575,'0'0'0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5T10:13:56.99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61006.73047"/>
      <inkml:brushProperty name="anchorY" value="-50385.97656"/>
      <inkml:brushProperty name="scaleFactor" value="0.5"/>
    </inkml:brush>
  </inkml:definitions>
  <inkml:trace contextRef="#ctx0" brushRef="#br0">0 1 24575,'0'0'0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C42102-29BA-4D4F-AE50-9F4A4E11F2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915B13C-AFC0-407B-A804-794A1BDEBE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0A58F43-CA18-44BB-99E8-98FFCD0DF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06F8A7-06A5-45CF-ACC8-17DBE83C6102}" type="datetimeFigureOut">
              <a:rPr lang="ko-KR" altLang="en-US" smtClean="0"/>
              <a:t>2021-11-09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4B07141-E226-4471-AF52-F929406ECA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509273A-0403-416B-ABA3-E7896A25E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45E06-D0D4-46E3-B4DE-0E8DF18A74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2498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BDFA73-3660-4D77-9DAC-7FC70DC50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6DF5889-C0D6-438D-B72C-0FD756F2DC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28FDAA7-14C1-40E5-B247-DBAEBC2FEA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06F8A7-06A5-45CF-ACC8-17DBE83C6102}" type="datetimeFigureOut">
              <a:rPr lang="ko-KR" altLang="en-US" smtClean="0"/>
              <a:t>2021-11-09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1854BCC-AF33-46CF-A80C-D8BA32187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BE8C92-B639-462B-8396-12547E03B6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45E06-D0D4-46E3-B4DE-0E8DF18A74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98604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4EBC442-2297-4BF8-9A6E-870F0F2B83A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D0F18F3-26BB-4304-9254-2B41A3D530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B3B86E2-C396-49C2-8F42-FC3AEDE375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06F8A7-06A5-45CF-ACC8-17DBE83C6102}" type="datetimeFigureOut">
              <a:rPr lang="ko-KR" altLang="en-US" smtClean="0"/>
              <a:t>2021-11-09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5FCC006-8473-4397-8C59-AE611BBBE8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6790E87-E392-47A8-BCA5-B333238D4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45E06-D0D4-46E3-B4DE-0E8DF18A74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23843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99900E-DE86-4CF9-947E-893188E87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3DFEBBE-BC22-452B-8098-F676654DCF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A4EC344-7ECE-4DBE-A113-62E6D16A97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06F8A7-06A5-45CF-ACC8-17DBE83C6102}" type="datetimeFigureOut">
              <a:rPr lang="ko-KR" altLang="en-US" smtClean="0"/>
              <a:t>2021-11-09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D947A17-8838-4975-BA23-89ADA8D36A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92C8D14-C6B4-4D68-A397-BB81943C60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45E06-D0D4-46E3-B4DE-0E8DF18A74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04887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1366FB-7A5D-4D92-87DD-7B3ED032B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3E8FB43-49A3-47D4-B5BE-43803C0CA5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0C9620E-AA25-477E-9AE2-DFA1231F55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06F8A7-06A5-45CF-ACC8-17DBE83C6102}" type="datetimeFigureOut">
              <a:rPr lang="ko-KR" altLang="en-US" smtClean="0"/>
              <a:t>2021-11-09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993B873-193B-4E60-A5C8-C972EE60D3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7DA3254-F01A-4CBE-9919-32A76BCA9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45E06-D0D4-46E3-B4DE-0E8DF18A74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43930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7F3DED-4607-489B-B39F-3056681E4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7F983C4-4989-4E58-9FE1-6A3679151D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C5E1546-B6A7-4099-96E1-E56B901BE0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7752F36-7D85-4896-A413-767AC35D18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06F8A7-06A5-45CF-ACC8-17DBE83C6102}" type="datetimeFigureOut">
              <a:rPr lang="ko-KR" altLang="en-US" smtClean="0"/>
              <a:t>2021-11-09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F205271-3935-4E82-97E1-D9EFA6CDBC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A9BF554-05FB-4BB5-B498-86593B1AF3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45E06-D0D4-46E3-B4DE-0E8DF18A74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98480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F1A8B1-AEAE-4DA2-BDB4-A4ABE05754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A3E05A2-8D2E-40E3-ACEB-4438E2ACC3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9166BBA-676E-42BE-93A9-4FE0185BBA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4D6916D-D193-4EF2-8190-473A888D60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8F42682-3CC5-4854-846D-FA297CBEF8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C7E00CB-3A71-4740-937F-8DBF0BDC15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06F8A7-06A5-45CF-ACC8-17DBE83C6102}" type="datetimeFigureOut">
              <a:rPr lang="ko-KR" altLang="en-US" smtClean="0"/>
              <a:t>2021-11-09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15C6439-2AC2-47FE-943D-320FF268F3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FF7F1CB-2F03-446E-9F7B-5239BF4A18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45E06-D0D4-46E3-B4DE-0E8DF18A74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85589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EBCDC1-F07F-488D-8B7F-48D333672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CC0761B-8C21-41C0-A82B-17FFA3CD1D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06F8A7-06A5-45CF-ACC8-17DBE83C6102}" type="datetimeFigureOut">
              <a:rPr lang="ko-KR" altLang="en-US" smtClean="0"/>
              <a:t>2021-11-09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53748F9-FEAA-4E78-8A44-75F09E6F3A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4C81C65-9F12-4072-B5F0-D6B0413879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45E06-D0D4-46E3-B4DE-0E8DF18A74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2054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B5F5C82-C521-4B7B-954E-04C1EB8EC2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06F8A7-06A5-45CF-ACC8-17DBE83C6102}" type="datetimeFigureOut">
              <a:rPr lang="ko-KR" altLang="en-US" smtClean="0"/>
              <a:t>2021-11-09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1CAA0A2-EBEF-40A2-9293-71E21D6392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4A6C8CE-448B-4153-8365-710480A5A4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45E06-D0D4-46E3-B4DE-0E8DF18A74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19281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5498C6-9395-4494-8E67-F0AFD6BB4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354ADA9-75D2-4356-B86A-889BE3FC5A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3676E26-4CE6-429B-A33D-462E030FFB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C7F1284-5206-4095-85C2-3B49E24454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06F8A7-06A5-45CF-ACC8-17DBE83C6102}" type="datetimeFigureOut">
              <a:rPr lang="ko-KR" altLang="en-US" smtClean="0"/>
              <a:t>2021-11-09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22270D3-0473-44D8-9EEF-73CD4D9A22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2D2E2D9-B233-4F07-835F-185EF296B7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45E06-D0D4-46E3-B4DE-0E8DF18A74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82575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4F10A3-0EA1-4B46-AE89-8D92DFCF6A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39C9E8F-4534-4149-AA14-A310C85112D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80519F3-2DFB-4740-A1D5-150B39D988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7D1122C-5493-4D3E-9A30-63C6C9EA2B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06F8A7-06A5-45CF-ACC8-17DBE83C6102}" type="datetimeFigureOut">
              <a:rPr lang="ko-KR" altLang="en-US" smtClean="0"/>
              <a:t>2021-11-09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F5B299B-D59B-487B-B076-FFDFA8EEEB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2AEF026-4E5F-4A41-B0C2-9DE01BBA87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45E06-D0D4-46E3-B4DE-0E8DF18A74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8988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72349E9-15CB-405E-80AE-8E7F933799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68FF822-4D6A-496F-9E9A-82C7BE3187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D4CF334-9431-4869-B86A-6A2BF3D301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06F8A7-06A5-45CF-ACC8-17DBE83C6102}" type="datetimeFigureOut">
              <a:rPr lang="ko-KR" altLang="en-US" smtClean="0"/>
              <a:t>2021-11-09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8403EAA-A4FA-427E-AB6D-38D2CB9D42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04D62B1-50AB-4945-A47A-B0162748E8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745E06-D0D4-46E3-B4DE-0E8DF18A74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48490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8" Type="http://schemas.openxmlformats.org/officeDocument/2006/relationships/image" Target="../media/image14.png"/><Relationship Id="rId26" Type="http://schemas.openxmlformats.org/officeDocument/2006/relationships/image" Target="../media/image18.png"/><Relationship Id="rId3" Type="http://schemas.microsoft.com/office/2007/relationships/hdphoto" Target="../media/hdphoto1.wdp"/><Relationship Id="rId21" Type="http://schemas.openxmlformats.org/officeDocument/2006/relationships/customXml" Target="../ink/ink4.xml"/><Relationship Id="rId34" Type="http://schemas.openxmlformats.org/officeDocument/2006/relationships/image" Target="../media/image22.png"/><Relationship Id="rId42" Type="http://schemas.openxmlformats.org/officeDocument/2006/relationships/image" Target="../media/image26.png"/><Relationship Id="rId7" Type="http://schemas.openxmlformats.org/officeDocument/2006/relationships/customXml" Target="../ink/ink1.xml"/><Relationship Id="rId17" Type="http://schemas.openxmlformats.org/officeDocument/2006/relationships/customXml" Target="../ink/ink2.xml"/><Relationship Id="rId25" Type="http://schemas.openxmlformats.org/officeDocument/2006/relationships/customXml" Target="../ink/ink6.xml"/><Relationship Id="rId33" Type="http://schemas.openxmlformats.org/officeDocument/2006/relationships/customXml" Target="../ink/ink10.xml"/><Relationship Id="rId2" Type="http://schemas.openxmlformats.org/officeDocument/2006/relationships/image" Target="../media/image1.png"/><Relationship Id="rId16" Type="http://schemas.openxmlformats.org/officeDocument/2006/relationships/image" Target="../media/image13.png"/><Relationship Id="rId20" Type="http://schemas.openxmlformats.org/officeDocument/2006/relationships/image" Target="../media/image15.png"/><Relationship Id="rId29" Type="http://schemas.openxmlformats.org/officeDocument/2006/relationships/customXml" Target="../ink/ink8.xml"/><Relationship Id="rId41" Type="http://schemas.openxmlformats.org/officeDocument/2006/relationships/customXml" Target="../ink/ink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24" Type="http://schemas.openxmlformats.org/officeDocument/2006/relationships/image" Target="../media/image17.png"/><Relationship Id="rId32" Type="http://schemas.openxmlformats.org/officeDocument/2006/relationships/image" Target="../media/image21.png"/><Relationship Id="rId37" Type="http://schemas.openxmlformats.org/officeDocument/2006/relationships/customXml" Target="../ink/ink12.xml"/><Relationship Id="rId40" Type="http://schemas.openxmlformats.org/officeDocument/2006/relationships/image" Target="../media/image25.png"/><Relationship Id="rId5" Type="http://schemas.openxmlformats.org/officeDocument/2006/relationships/image" Target="../media/image3.png"/><Relationship Id="rId23" Type="http://schemas.openxmlformats.org/officeDocument/2006/relationships/customXml" Target="../ink/ink5.xml"/><Relationship Id="rId28" Type="http://schemas.openxmlformats.org/officeDocument/2006/relationships/image" Target="../media/image19.png"/><Relationship Id="rId36" Type="http://schemas.openxmlformats.org/officeDocument/2006/relationships/image" Target="../media/image23.png"/><Relationship Id="rId19" Type="http://schemas.openxmlformats.org/officeDocument/2006/relationships/customXml" Target="../ink/ink3.xml"/><Relationship Id="rId31" Type="http://schemas.openxmlformats.org/officeDocument/2006/relationships/customXml" Target="../ink/ink9.xml"/><Relationship Id="rId4" Type="http://schemas.openxmlformats.org/officeDocument/2006/relationships/image" Target="../media/image2.png"/><Relationship Id="rId22" Type="http://schemas.openxmlformats.org/officeDocument/2006/relationships/image" Target="../media/image16.png"/><Relationship Id="rId27" Type="http://schemas.openxmlformats.org/officeDocument/2006/relationships/customXml" Target="../ink/ink7.xml"/><Relationship Id="rId30" Type="http://schemas.openxmlformats.org/officeDocument/2006/relationships/image" Target="../media/image20.png"/><Relationship Id="rId35" Type="http://schemas.openxmlformats.org/officeDocument/2006/relationships/customXml" Target="../ink/ink11.xml"/><Relationship Id="rId43" Type="http://schemas.openxmlformats.org/officeDocument/2006/relationships/image" Target="../media/image5.g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5.png"/><Relationship Id="rId7" Type="http://schemas.openxmlformats.org/officeDocument/2006/relationships/image" Target="../media/image46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4.png"/><Relationship Id="rId4" Type="http://schemas.openxmlformats.org/officeDocument/2006/relationships/image" Target="../media/image4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svg"/><Relationship Id="rId7" Type="http://schemas.openxmlformats.org/officeDocument/2006/relationships/image" Target="../media/image53.sv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51.svg"/><Relationship Id="rId4" Type="http://schemas.openxmlformats.org/officeDocument/2006/relationships/image" Target="../media/image50.png"/><Relationship Id="rId9" Type="http://schemas.openxmlformats.org/officeDocument/2006/relationships/image" Target="../media/image55.svg"/></Relationships>
</file>

<file path=ppt/slides/_rels/slide16.xml.rels><?xml version="1.0" encoding="UTF-8" standalone="yes"?>
<Relationships xmlns="http://schemas.openxmlformats.org/package/2006/relationships"><Relationship Id="rId13" Type="http://schemas.openxmlformats.org/officeDocument/2006/relationships/customXml" Target="../ink/ink46.xml"/><Relationship Id="rId18" Type="http://schemas.openxmlformats.org/officeDocument/2006/relationships/image" Target="../media/image19.png"/><Relationship Id="rId26" Type="http://schemas.openxmlformats.org/officeDocument/2006/relationships/image" Target="../media/image23.png"/><Relationship Id="rId3" Type="http://schemas.microsoft.com/office/2007/relationships/hdphoto" Target="../media/hdphoto1.wdp"/><Relationship Id="rId21" Type="http://schemas.openxmlformats.org/officeDocument/2006/relationships/customXml" Target="../ink/ink50.xml"/><Relationship Id="rId34" Type="http://schemas.openxmlformats.org/officeDocument/2006/relationships/image" Target="../media/image4.svg"/><Relationship Id="rId7" Type="http://schemas.openxmlformats.org/officeDocument/2006/relationships/customXml" Target="../ink/ink43.xml"/><Relationship Id="rId12" Type="http://schemas.openxmlformats.org/officeDocument/2006/relationships/image" Target="../media/image16.png"/><Relationship Id="rId17" Type="http://schemas.openxmlformats.org/officeDocument/2006/relationships/customXml" Target="../ink/ink48.xml"/><Relationship Id="rId25" Type="http://schemas.openxmlformats.org/officeDocument/2006/relationships/customXml" Target="../ink/ink52.xml"/><Relationship Id="rId33" Type="http://schemas.openxmlformats.org/officeDocument/2006/relationships/image" Target="../media/image3.png"/><Relationship Id="rId2" Type="http://schemas.openxmlformats.org/officeDocument/2006/relationships/image" Target="../media/image1.png"/><Relationship Id="rId16" Type="http://schemas.openxmlformats.org/officeDocument/2006/relationships/image" Target="../media/image18.png"/><Relationship Id="rId20" Type="http://schemas.openxmlformats.org/officeDocument/2006/relationships/image" Target="../media/image20.png"/><Relationship Id="rId29" Type="http://schemas.openxmlformats.org/officeDocument/2006/relationships/customXml" Target="../ink/ink5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customXml" Target="../ink/ink45.xml"/><Relationship Id="rId24" Type="http://schemas.openxmlformats.org/officeDocument/2006/relationships/image" Target="../media/image22.png"/><Relationship Id="rId32" Type="http://schemas.openxmlformats.org/officeDocument/2006/relationships/image" Target="../media/image26.png"/><Relationship Id="rId5" Type="http://schemas.openxmlformats.org/officeDocument/2006/relationships/customXml" Target="../ink/ink42.xml"/><Relationship Id="rId15" Type="http://schemas.openxmlformats.org/officeDocument/2006/relationships/customXml" Target="../ink/ink47.xml"/><Relationship Id="rId23" Type="http://schemas.openxmlformats.org/officeDocument/2006/relationships/customXml" Target="../ink/ink51.xml"/><Relationship Id="rId28" Type="http://schemas.openxmlformats.org/officeDocument/2006/relationships/image" Target="../media/image24.png"/><Relationship Id="rId10" Type="http://schemas.openxmlformats.org/officeDocument/2006/relationships/image" Target="../media/image15.png"/><Relationship Id="rId19" Type="http://schemas.openxmlformats.org/officeDocument/2006/relationships/customXml" Target="../ink/ink49.xml"/><Relationship Id="rId31" Type="http://schemas.openxmlformats.org/officeDocument/2006/relationships/customXml" Target="../ink/ink55.xml"/><Relationship Id="rId4" Type="http://schemas.openxmlformats.org/officeDocument/2006/relationships/image" Target="../media/image2.png"/><Relationship Id="rId9" Type="http://schemas.openxmlformats.org/officeDocument/2006/relationships/customXml" Target="../ink/ink44.xml"/><Relationship Id="rId14" Type="http://schemas.openxmlformats.org/officeDocument/2006/relationships/image" Target="../media/image17.png"/><Relationship Id="rId22" Type="http://schemas.openxmlformats.org/officeDocument/2006/relationships/image" Target="../media/image21.png"/><Relationship Id="rId27" Type="http://schemas.openxmlformats.org/officeDocument/2006/relationships/customXml" Target="../ink/ink53.xml"/><Relationship Id="rId30" Type="http://schemas.openxmlformats.org/officeDocument/2006/relationships/image" Target="../media/image25.png"/><Relationship Id="rId8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8.xml"/><Relationship Id="rId18" Type="http://schemas.openxmlformats.org/officeDocument/2006/relationships/image" Target="../media/image19.png"/><Relationship Id="rId26" Type="http://schemas.openxmlformats.org/officeDocument/2006/relationships/image" Target="../media/image23.png"/><Relationship Id="rId21" Type="http://schemas.openxmlformats.org/officeDocument/2006/relationships/customXml" Target="../ink/ink22.xml"/><Relationship Id="rId34" Type="http://schemas.openxmlformats.org/officeDocument/2006/relationships/image" Target="../media/image7.png"/><Relationship Id="rId7" Type="http://schemas.openxmlformats.org/officeDocument/2006/relationships/customXml" Target="../ink/ink15.xml"/><Relationship Id="rId12" Type="http://schemas.openxmlformats.org/officeDocument/2006/relationships/image" Target="../media/image16.png"/><Relationship Id="rId17" Type="http://schemas.openxmlformats.org/officeDocument/2006/relationships/customXml" Target="../ink/ink20.xml"/><Relationship Id="rId25" Type="http://schemas.openxmlformats.org/officeDocument/2006/relationships/customXml" Target="../ink/ink24.xml"/><Relationship Id="rId33" Type="http://schemas.openxmlformats.org/officeDocument/2006/relationships/image" Target="../media/image6.png"/><Relationship Id="rId2" Type="http://schemas.openxmlformats.org/officeDocument/2006/relationships/image" Target="../media/image1.png"/><Relationship Id="rId16" Type="http://schemas.openxmlformats.org/officeDocument/2006/relationships/image" Target="../media/image18.png"/><Relationship Id="rId20" Type="http://schemas.openxmlformats.org/officeDocument/2006/relationships/image" Target="../media/image20.png"/><Relationship Id="rId29" Type="http://schemas.openxmlformats.org/officeDocument/2006/relationships/customXml" Target="../ink/ink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customXml" Target="../ink/ink17.xml"/><Relationship Id="rId24" Type="http://schemas.openxmlformats.org/officeDocument/2006/relationships/image" Target="../media/image22.png"/><Relationship Id="rId32" Type="http://schemas.openxmlformats.org/officeDocument/2006/relationships/image" Target="../media/image26.png"/><Relationship Id="rId37" Type="http://schemas.openxmlformats.org/officeDocument/2006/relationships/image" Target="../media/image4.svg"/><Relationship Id="rId5" Type="http://schemas.openxmlformats.org/officeDocument/2006/relationships/customXml" Target="../ink/ink14.xml"/><Relationship Id="rId15" Type="http://schemas.openxmlformats.org/officeDocument/2006/relationships/customXml" Target="../ink/ink19.xml"/><Relationship Id="rId23" Type="http://schemas.openxmlformats.org/officeDocument/2006/relationships/customXml" Target="../ink/ink23.xml"/><Relationship Id="rId28" Type="http://schemas.openxmlformats.org/officeDocument/2006/relationships/image" Target="../media/image24.png"/><Relationship Id="rId36" Type="http://schemas.openxmlformats.org/officeDocument/2006/relationships/image" Target="../media/image3.png"/><Relationship Id="rId10" Type="http://schemas.openxmlformats.org/officeDocument/2006/relationships/image" Target="../media/image15.png"/><Relationship Id="rId19" Type="http://schemas.openxmlformats.org/officeDocument/2006/relationships/customXml" Target="../ink/ink21.xml"/><Relationship Id="rId31" Type="http://schemas.openxmlformats.org/officeDocument/2006/relationships/customXml" Target="../ink/ink27.xml"/><Relationship Id="rId4" Type="http://schemas.openxmlformats.org/officeDocument/2006/relationships/image" Target="../media/image2.png"/><Relationship Id="rId9" Type="http://schemas.openxmlformats.org/officeDocument/2006/relationships/customXml" Target="../ink/ink16.xml"/><Relationship Id="rId14" Type="http://schemas.openxmlformats.org/officeDocument/2006/relationships/image" Target="../media/image17.png"/><Relationship Id="rId22" Type="http://schemas.openxmlformats.org/officeDocument/2006/relationships/image" Target="../media/image21.png"/><Relationship Id="rId27" Type="http://schemas.openxmlformats.org/officeDocument/2006/relationships/customXml" Target="../ink/ink25.xml"/><Relationship Id="rId30" Type="http://schemas.openxmlformats.org/officeDocument/2006/relationships/image" Target="../media/image25.png"/><Relationship Id="rId35" Type="http://schemas.microsoft.com/office/2007/relationships/hdphoto" Target="../media/hdphoto2.wdp"/><Relationship Id="rId8" Type="http://schemas.openxmlformats.org/officeDocument/2006/relationships/image" Target="../media/image14.png"/><Relationship Id="rId3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microsoft.com/office/2007/relationships/hdphoto" Target="../media/hdphoto3.wdp"/><Relationship Id="rId7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customXml" Target="../ink/ink32.xml"/><Relationship Id="rId18" Type="http://schemas.openxmlformats.org/officeDocument/2006/relationships/image" Target="../media/image19.png"/><Relationship Id="rId26" Type="http://schemas.openxmlformats.org/officeDocument/2006/relationships/image" Target="../media/image23.png"/><Relationship Id="rId3" Type="http://schemas.microsoft.com/office/2007/relationships/hdphoto" Target="../media/hdphoto1.wdp"/><Relationship Id="rId21" Type="http://schemas.openxmlformats.org/officeDocument/2006/relationships/customXml" Target="../ink/ink36.xml"/><Relationship Id="rId34" Type="http://schemas.openxmlformats.org/officeDocument/2006/relationships/image" Target="../media/image4.svg"/><Relationship Id="rId7" Type="http://schemas.openxmlformats.org/officeDocument/2006/relationships/customXml" Target="../ink/ink29.xml"/><Relationship Id="rId12" Type="http://schemas.openxmlformats.org/officeDocument/2006/relationships/image" Target="../media/image16.png"/><Relationship Id="rId17" Type="http://schemas.openxmlformats.org/officeDocument/2006/relationships/customXml" Target="../ink/ink34.xml"/><Relationship Id="rId25" Type="http://schemas.openxmlformats.org/officeDocument/2006/relationships/customXml" Target="../ink/ink38.xml"/><Relationship Id="rId33" Type="http://schemas.openxmlformats.org/officeDocument/2006/relationships/image" Target="../media/image3.png"/><Relationship Id="rId2" Type="http://schemas.openxmlformats.org/officeDocument/2006/relationships/image" Target="../media/image1.png"/><Relationship Id="rId16" Type="http://schemas.openxmlformats.org/officeDocument/2006/relationships/image" Target="../media/image18.png"/><Relationship Id="rId20" Type="http://schemas.openxmlformats.org/officeDocument/2006/relationships/image" Target="../media/image20.png"/><Relationship Id="rId29" Type="http://schemas.openxmlformats.org/officeDocument/2006/relationships/customXml" Target="../ink/ink4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customXml" Target="../ink/ink31.xml"/><Relationship Id="rId24" Type="http://schemas.openxmlformats.org/officeDocument/2006/relationships/image" Target="../media/image22.png"/><Relationship Id="rId32" Type="http://schemas.openxmlformats.org/officeDocument/2006/relationships/image" Target="../media/image26.png"/><Relationship Id="rId5" Type="http://schemas.openxmlformats.org/officeDocument/2006/relationships/customXml" Target="../ink/ink28.xml"/><Relationship Id="rId15" Type="http://schemas.openxmlformats.org/officeDocument/2006/relationships/customXml" Target="../ink/ink33.xml"/><Relationship Id="rId23" Type="http://schemas.openxmlformats.org/officeDocument/2006/relationships/customXml" Target="../ink/ink37.xml"/><Relationship Id="rId28" Type="http://schemas.openxmlformats.org/officeDocument/2006/relationships/image" Target="../media/image24.png"/><Relationship Id="rId10" Type="http://schemas.openxmlformats.org/officeDocument/2006/relationships/image" Target="../media/image15.png"/><Relationship Id="rId19" Type="http://schemas.openxmlformats.org/officeDocument/2006/relationships/customXml" Target="../ink/ink35.xml"/><Relationship Id="rId31" Type="http://schemas.openxmlformats.org/officeDocument/2006/relationships/customXml" Target="../ink/ink41.xml"/><Relationship Id="rId4" Type="http://schemas.openxmlformats.org/officeDocument/2006/relationships/image" Target="../media/image2.png"/><Relationship Id="rId9" Type="http://schemas.openxmlformats.org/officeDocument/2006/relationships/customXml" Target="../ink/ink30.xml"/><Relationship Id="rId14" Type="http://schemas.openxmlformats.org/officeDocument/2006/relationships/image" Target="../media/image17.png"/><Relationship Id="rId22" Type="http://schemas.openxmlformats.org/officeDocument/2006/relationships/image" Target="../media/image21.png"/><Relationship Id="rId27" Type="http://schemas.openxmlformats.org/officeDocument/2006/relationships/customXml" Target="../ink/ink39.xml"/><Relationship Id="rId30" Type="http://schemas.openxmlformats.org/officeDocument/2006/relationships/image" Target="../media/image25.png"/><Relationship Id="rId35" Type="http://schemas.openxmlformats.org/officeDocument/2006/relationships/image" Target="../media/image28.png"/><Relationship Id="rId8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sv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3.png"/><Relationship Id="rId2" Type="http://schemas.microsoft.com/office/2007/relationships/media" Target="../media/media1.mp3"/><Relationship Id="rId1" Type="http://schemas.openxmlformats.org/officeDocument/2006/relationships/audio" Target="NULL" TargetMode="External"/><Relationship Id="rId6" Type="http://schemas.openxmlformats.org/officeDocument/2006/relationships/image" Target="../media/image37.png"/><Relationship Id="rId5" Type="http://schemas.openxmlformats.org/officeDocument/2006/relationships/image" Target="../media/image34.png"/><Relationship Id="rId4" Type="http://schemas.openxmlformats.org/officeDocument/2006/relationships/image" Target="../media/image3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6C82BB9C-DB8E-4731-B94F-EDE411F790DF}"/>
              </a:ext>
            </a:extLst>
          </p:cNvPr>
          <p:cNvCxnSpPr>
            <a:cxnSpLocks/>
          </p:cNvCxnSpPr>
          <p:nvPr/>
        </p:nvCxnSpPr>
        <p:spPr>
          <a:xfrm>
            <a:off x="4777368" y="1264784"/>
            <a:ext cx="2653246" cy="0"/>
          </a:xfrm>
          <a:prstGeom prst="line">
            <a:avLst/>
          </a:prstGeom>
          <a:ln w="76200">
            <a:solidFill>
              <a:srgbClr val="FFCD4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073D906-7744-4986-BFEC-E156AC98FB25}"/>
              </a:ext>
            </a:extLst>
          </p:cNvPr>
          <p:cNvSpPr/>
          <p:nvPr/>
        </p:nvSpPr>
        <p:spPr>
          <a:xfrm>
            <a:off x="0" y="0"/>
            <a:ext cx="12192000" cy="4056993"/>
          </a:xfrm>
          <a:prstGeom prst="rect">
            <a:avLst/>
          </a:prstGeom>
          <a:solidFill>
            <a:srgbClr val="0E1F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EB4FA4D-25DE-47A2-9F6C-A7B027E8CEB9}"/>
              </a:ext>
            </a:extLst>
          </p:cNvPr>
          <p:cNvSpPr/>
          <p:nvPr/>
        </p:nvSpPr>
        <p:spPr>
          <a:xfrm>
            <a:off x="-1" y="4056993"/>
            <a:ext cx="12192000" cy="2801007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333E5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D5D8F03E-2154-4A0B-819B-6834E72052C3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saturation sat="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3502" y="3307322"/>
            <a:ext cx="809298" cy="809298"/>
          </a:xfrm>
          <a:prstGeom prst="rect">
            <a:avLst/>
          </a:prstGeom>
        </p:spPr>
      </p:pic>
      <p:pic>
        <p:nvPicPr>
          <p:cNvPr id="30" name="그림 29" descr="텍스트이(가) 표시된 사진&#10;&#10;자동 생성된 설명">
            <a:extLst>
              <a:ext uri="{FF2B5EF4-FFF2-40B4-BE49-F238E27FC236}">
                <a16:creationId xmlns:a16="http://schemas.microsoft.com/office/drawing/2014/main" id="{90E9A421-D661-444C-B304-40B64CF4884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70" t="36315" r="33395" b="36913"/>
          <a:stretch/>
        </p:blipFill>
        <p:spPr>
          <a:xfrm>
            <a:off x="10818797" y="3250245"/>
            <a:ext cx="1340851" cy="819661"/>
          </a:xfrm>
          <a:prstGeom prst="rect">
            <a:avLst/>
          </a:prstGeom>
        </p:spPr>
      </p:pic>
      <p:pic>
        <p:nvPicPr>
          <p:cNvPr id="44" name="그래픽 43" descr="달 단색으로 채워진">
            <a:extLst>
              <a:ext uri="{FF2B5EF4-FFF2-40B4-BE49-F238E27FC236}">
                <a16:creationId xmlns:a16="http://schemas.microsoft.com/office/drawing/2014/main" id="{5E53E2C9-9707-405D-AB4A-D70C42CE40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7504817">
            <a:off x="901676" y="372657"/>
            <a:ext cx="596509" cy="59650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7">
            <p14:nvContentPartPr>
              <p14:cNvPr id="45" name="잉크 44">
                <a:extLst>
                  <a:ext uri="{FF2B5EF4-FFF2-40B4-BE49-F238E27FC236}">
                    <a16:creationId xmlns:a16="http://schemas.microsoft.com/office/drawing/2014/main" id="{7AE4A712-2DEB-47D1-86D9-EA96400C784A}"/>
                  </a:ext>
                </a:extLst>
              </p14:cNvPr>
              <p14:cNvContentPartPr/>
              <p14:nvPr/>
            </p14:nvContentPartPr>
            <p14:xfrm>
              <a:off x="1903650" y="675730"/>
              <a:ext cx="360" cy="360"/>
            </p14:xfrm>
          </p:contentPart>
        </mc:Choice>
        <mc:Fallback xmlns="">
          <p:pic>
            <p:nvPicPr>
              <p:cNvPr id="45" name="잉크 44">
                <a:extLst>
                  <a:ext uri="{FF2B5EF4-FFF2-40B4-BE49-F238E27FC236}">
                    <a16:creationId xmlns:a16="http://schemas.microsoft.com/office/drawing/2014/main" id="{7AE4A712-2DEB-47D1-86D9-EA96400C784A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885650" y="657730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7">
            <p14:nvContentPartPr>
              <p14:cNvPr id="46" name="잉크 45">
                <a:extLst>
                  <a:ext uri="{FF2B5EF4-FFF2-40B4-BE49-F238E27FC236}">
                    <a16:creationId xmlns:a16="http://schemas.microsoft.com/office/drawing/2014/main" id="{04C1488D-F1D0-4AB2-89D9-ECE3BCE7830F}"/>
                  </a:ext>
                </a:extLst>
              </p14:cNvPr>
              <p14:cNvContentPartPr/>
              <p14:nvPr/>
            </p14:nvContentPartPr>
            <p14:xfrm>
              <a:off x="7077210" y="1051930"/>
              <a:ext cx="360" cy="360"/>
            </p14:xfrm>
          </p:contentPart>
        </mc:Choice>
        <mc:Fallback xmlns="">
          <p:pic>
            <p:nvPicPr>
              <p:cNvPr id="46" name="잉크 45">
                <a:extLst>
                  <a:ext uri="{FF2B5EF4-FFF2-40B4-BE49-F238E27FC236}">
                    <a16:creationId xmlns:a16="http://schemas.microsoft.com/office/drawing/2014/main" id="{04C1488D-F1D0-4AB2-89D9-ECE3BCE7830F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7059210" y="1033930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9">
            <p14:nvContentPartPr>
              <p14:cNvPr id="47" name="잉크 46">
                <a:extLst>
                  <a:ext uri="{FF2B5EF4-FFF2-40B4-BE49-F238E27FC236}">
                    <a16:creationId xmlns:a16="http://schemas.microsoft.com/office/drawing/2014/main" id="{20B1E96F-5DBF-4F89-827D-C249FA753B13}"/>
                  </a:ext>
                </a:extLst>
              </p14:cNvPr>
              <p14:cNvContentPartPr/>
              <p14:nvPr/>
            </p14:nvContentPartPr>
            <p14:xfrm>
              <a:off x="2768010" y="1828090"/>
              <a:ext cx="360" cy="360"/>
            </p14:xfrm>
          </p:contentPart>
        </mc:Choice>
        <mc:Fallback xmlns="">
          <p:pic>
            <p:nvPicPr>
              <p:cNvPr id="47" name="잉크 46">
                <a:extLst>
                  <a:ext uri="{FF2B5EF4-FFF2-40B4-BE49-F238E27FC236}">
                    <a16:creationId xmlns:a16="http://schemas.microsoft.com/office/drawing/2014/main" id="{20B1E96F-5DBF-4F89-827D-C249FA753B13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2750010" y="1810090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1">
            <p14:nvContentPartPr>
              <p14:cNvPr id="48" name="잉크 47">
                <a:extLst>
                  <a:ext uri="{FF2B5EF4-FFF2-40B4-BE49-F238E27FC236}">
                    <a16:creationId xmlns:a16="http://schemas.microsoft.com/office/drawing/2014/main" id="{654BEB1D-E7B3-402A-BE19-48ACDF86EF65}"/>
                  </a:ext>
                </a:extLst>
              </p14:cNvPr>
              <p14:cNvContentPartPr/>
              <p14:nvPr/>
            </p14:nvContentPartPr>
            <p14:xfrm>
              <a:off x="9770010" y="851050"/>
              <a:ext cx="360" cy="360"/>
            </p14:xfrm>
          </p:contentPart>
        </mc:Choice>
        <mc:Fallback xmlns="">
          <p:pic>
            <p:nvPicPr>
              <p:cNvPr id="48" name="잉크 47">
                <a:extLst>
                  <a:ext uri="{FF2B5EF4-FFF2-40B4-BE49-F238E27FC236}">
                    <a16:creationId xmlns:a16="http://schemas.microsoft.com/office/drawing/2014/main" id="{654BEB1D-E7B3-402A-BE19-48ACDF86EF65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9752010" y="833050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3">
            <p14:nvContentPartPr>
              <p14:cNvPr id="49" name="잉크 48">
                <a:extLst>
                  <a:ext uri="{FF2B5EF4-FFF2-40B4-BE49-F238E27FC236}">
                    <a16:creationId xmlns:a16="http://schemas.microsoft.com/office/drawing/2014/main" id="{FE023F5F-0D7E-431A-9CE7-E8ACFB8BA199}"/>
                  </a:ext>
                </a:extLst>
              </p14:cNvPr>
              <p14:cNvContentPartPr/>
              <p14:nvPr/>
            </p14:nvContentPartPr>
            <p14:xfrm>
              <a:off x="4559010" y="500770"/>
              <a:ext cx="360" cy="360"/>
            </p14:xfrm>
          </p:contentPart>
        </mc:Choice>
        <mc:Fallback xmlns="">
          <p:pic>
            <p:nvPicPr>
              <p:cNvPr id="49" name="잉크 48">
                <a:extLst>
                  <a:ext uri="{FF2B5EF4-FFF2-40B4-BE49-F238E27FC236}">
                    <a16:creationId xmlns:a16="http://schemas.microsoft.com/office/drawing/2014/main" id="{FE023F5F-0D7E-431A-9CE7-E8ACFB8BA199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4541010" y="482770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5">
            <p14:nvContentPartPr>
              <p14:cNvPr id="50" name="잉크 49">
                <a:extLst>
                  <a:ext uri="{FF2B5EF4-FFF2-40B4-BE49-F238E27FC236}">
                    <a16:creationId xmlns:a16="http://schemas.microsoft.com/office/drawing/2014/main" id="{826D9B71-4083-45E8-AA55-ED46E2C0CFDF}"/>
                  </a:ext>
                </a:extLst>
              </p14:cNvPr>
              <p14:cNvContentPartPr/>
              <p14:nvPr/>
            </p14:nvContentPartPr>
            <p14:xfrm>
              <a:off x="11611410" y="1953730"/>
              <a:ext cx="360" cy="360"/>
            </p14:xfrm>
          </p:contentPart>
        </mc:Choice>
        <mc:Fallback xmlns="">
          <p:pic>
            <p:nvPicPr>
              <p:cNvPr id="50" name="잉크 49">
                <a:extLst>
                  <a:ext uri="{FF2B5EF4-FFF2-40B4-BE49-F238E27FC236}">
                    <a16:creationId xmlns:a16="http://schemas.microsoft.com/office/drawing/2014/main" id="{826D9B71-4083-45E8-AA55-ED46E2C0CFDF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11593410" y="1935730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7">
            <p14:nvContentPartPr>
              <p14:cNvPr id="51" name="잉크 50">
                <a:extLst>
                  <a:ext uri="{FF2B5EF4-FFF2-40B4-BE49-F238E27FC236}">
                    <a16:creationId xmlns:a16="http://schemas.microsoft.com/office/drawing/2014/main" id="{6511C309-437E-4CEC-923B-1B8D37706D3B}"/>
                  </a:ext>
                </a:extLst>
              </p14:cNvPr>
              <p14:cNvContentPartPr/>
              <p14:nvPr/>
            </p14:nvContentPartPr>
            <p14:xfrm>
              <a:off x="8467530" y="638650"/>
              <a:ext cx="360" cy="360"/>
            </p14:xfrm>
          </p:contentPart>
        </mc:Choice>
        <mc:Fallback xmlns="">
          <p:pic>
            <p:nvPicPr>
              <p:cNvPr id="51" name="잉크 50">
                <a:extLst>
                  <a:ext uri="{FF2B5EF4-FFF2-40B4-BE49-F238E27FC236}">
                    <a16:creationId xmlns:a16="http://schemas.microsoft.com/office/drawing/2014/main" id="{6511C309-437E-4CEC-923B-1B8D37706D3B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8449530" y="620650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9">
            <p14:nvContentPartPr>
              <p14:cNvPr id="52" name="잉크 51">
                <a:extLst>
                  <a:ext uri="{FF2B5EF4-FFF2-40B4-BE49-F238E27FC236}">
                    <a16:creationId xmlns:a16="http://schemas.microsoft.com/office/drawing/2014/main" id="{F81A6D94-D542-40E9-B978-50C402543694}"/>
                  </a:ext>
                </a:extLst>
              </p14:cNvPr>
              <p14:cNvContentPartPr/>
              <p14:nvPr/>
            </p14:nvContentPartPr>
            <p14:xfrm>
              <a:off x="287250" y="1991530"/>
              <a:ext cx="360" cy="360"/>
            </p14:xfrm>
          </p:contentPart>
        </mc:Choice>
        <mc:Fallback xmlns="">
          <p:pic>
            <p:nvPicPr>
              <p:cNvPr id="52" name="잉크 51">
                <a:extLst>
                  <a:ext uri="{FF2B5EF4-FFF2-40B4-BE49-F238E27FC236}">
                    <a16:creationId xmlns:a16="http://schemas.microsoft.com/office/drawing/2014/main" id="{F81A6D94-D542-40E9-B978-50C402543694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269250" y="1973530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1">
            <p14:nvContentPartPr>
              <p14:cNvPr id="54" name="잉크 53">
                <a:extLst>
                  <a:ext uri="{FF2B5EF4-FFF2-40B4-BE49-F238E27FC236}">
                    <a16:creationId xmlns:a16="http://schemas.microsoft.com/office/drawing/2014/main" id="{63806624-1B2F-4E2B-9BA6-23317E6102BF}"/>
                  </a:ext>
                </a:extLst>
              </p14:cNvPr>
              <p14:cNvContentPartPr/>
              <p14:nvPr/>
            </p14:nvContentPartPr>
            <p14:xfrm>
              <a:off x="3544890" y="1076770"/>
              <a:ext cx="360" cy="360"/>
            </p14:xfrm>
          </p:contentPart>
        </mc:Choice>
        <mc:Fallback xmlns="">
          <p:pic>
            <p:nvPicPr>
              <p:cNvPr id="54" name="잉크 53">
                <a:extLst>
                  <a:ext uri="{FF2B5EF4-FFF2-40B4-BE49-F238E27FC236}">
                    <a16:creationId xmlns:a16="http://schemas.microsoft.com/office/drawing/2014/main" id="{63806624-1B2F-4E2B-9BA6-23317E6102BF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3526890" y="1058770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3">
            <p14:nvContentPartPr>
              <p14:cNvPr id="55" name="잉크 54">
                <a:extLst>
                  <a:ext uri="{FF2B5EF4-FFF2-40B4-BE49-F238E27FC236}">
                    <a16:creationId xmlns:a16="http://schemas.microsoft.com/office/drawing/2014/main" id="{A7B24240-BD96-4717-8B00-0A8EDD5D4458}"/>
                  </a:ext>
                </a:extLst>
              </p14:cNvPr>
              <p14:cNvContentPartPr/>
              <p14:nvPr/>
            </p14:nvContentPartPr>
            <p14:xfrm>
              <a:off x="1690530" y="1477450"/>
              <a:ext cx="360" cy="360"/>
            </p14:xfrm>
          </p:contentPart>
        </mc:Choice>
        <mc:Fallback xmlns="">
          <p:pic>
            <p:nvPicPr>
              <p:cNvPr id="55" name="잉크 54">
                <a:extLst>
                  <a:ext uri="{FF2B5EF4-FFF2-40B4-BE49-F238E27FC236}">
                    <a16:creationId xmlns:a16="http://schemas.microsoft.com/office/drawing/2014/main" id="{A7B24240-BD96-4717-8B00-0A8EDD5D4458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1672530" y="1459450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5">
            <p14:nvContentPartPr>
              <p14:cNvPr id="57" name="잉크 56">
                <a:extLst>
                  <a:ext uri="{FF2B5EF4-FFF2-40B4-BE49-F238E27FC236}">
                    <a16:creationId xmlns:a16="http://schemas.microsoft.com/office/drawing/2014/main" id="{4963C4A9-47AC-48AA-B182-B4750664D240}"/>
                  </a:ext>
                </a:extLst>
              </p14:cNvPr>
              <p14:cNvContentPartPr/>
              <p14:nvPr/>
            </p14:nvContentPartPr>
            <p14:xfrm>
              <a:off x="6462690" y="550450"/>
              <a:ext cx="360" cy="360"/>
            </p14:xfrm>
          </p:contentPart>
        </mc:Choice>
        <mc:Fallback xmlns="">
          <p:pic>
            <p:nvPicPr>
              <p:cNvPr id="57" name="잉크 56">
                <a:extLst>
                  <a:ext uri="{FF2B5EF4-FFF2-40B4-BE49-F238E27FC236}">
                    <a16:creationId xmlns:a16="http://schemas.microsoft.com/office/drawing/2014/main" id="{4963C4A9-47AC-48AA-B182-B4750664D240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6444690" y="532450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7">
            <p14:nvContentPartPr>
              <p14:cNvPr id="59" name="잉크 58">
                <a:extLst>
                  <a:ext uri="{FF2B5EF4-FFF2-40B4-BE49-F238E27FC236}">
                    <a16:creationId xmlns:a16="http://schemas.microsoft.com/office/drawing/2014/main" id="{088DA6E0-6A63-4DFE-90AA-46806528F80F}"/>
                  </a:ext>
                </a:extLst>
              </p14:cNvPr>
              <p14:cNvContentPartPr/>
              <p14:nvPr/>
            </p14:nvContentPartPr>
            <p14:xfrm>
              <a:off x="11586570" y="294850"/>
              <a:ext cx="360" cy="5400"/>
            </p14:xfrm>
          </p:contentPart>
        </mc:Choice>
        <mc:Fallback xmlns="">
          <p:pic>
            <p:nvPicPr>
              <p:cNvPr id="59" name="잉크 58">
                <a:extLst>
                  <a:ext uri="{FF2B5EF4-FFF2-40B4-BE49-F238E27FC236}">
                    <a16:creationId xmlns:a16="http://schemas.microsoft.com/office/drawing/2014/main" id="{088DA6E0-6A63-4DFE-90AA-46806528F80F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11568570" y="276850"/>
                <a:ext cx="3600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1">
            <p14:nvContentPartPr>
              <p14:cNvPr id="60" name="잉크 59">
                <a:extLst>
                  <a:ext uri="{FF2B5EF4-FFF2-40B4-BE49-F238E27FC236}">
                    <a16:creationId xmlns:a16="http://schemas.microsoft.com/office/drawing/2014/main" id="{7832841A-49B7-4A86-BAD8-C927DB0711F3}"/>
                  </a:ext>
                </a:extLst>
              </p14:cNvPr>
              <p14:cNvContentPartPr/>
              <p14:nvPr/>
            </p14:nvContentPartPr>
            <p14:xfrm>
              <a:off x="5222850" y="1377010"/>
              <a:ext cx="360" cy="360"/>
            </p14:xfrm>
          </p:contentPart>
        </mc:Choice>
        <mc:Fallback xmlns="">
          <p:pic>
            <p:nvPicPr>
              <p:cNvPr id="60" name="잉크 59">
                <a:extLst>
                  <a:ext uri="{FF2B5EF4-FFF2-40B4-BE49-F238E27FC236}">
                    <a16:creationId xmlns:a16="http://schemas.microsoft.com/office/drawing/2014/main" id="{7832841A-49B7-4A86-BAD8-C927DB0711F3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5204850" y="1359010"/>
                <a:ext cx="3600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61" name="TextBox 60">
            <a:extLst>
              <a:ext uri="{FF2B5EF4-FFF2-40B4-BE49-F238E27FC236}">
                <a16:creationId xmlns:a16="http://schemas.microsoft.com/office/drawing/2014/main" id="{6BD09732-374B-4126-9649-6462ED333E82}"/>
              </a:ext>
            </a:extLst>
          </p:cNvPr>
          <p:cNvSpPr txBox="1"/>
          <p:nvPr/>
        </p:nvSpPr>
        <p:spPr>
          <a:xfrm>
            <a:off x="3562501" y="6089921"/>
            <a:ext cx="50669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200" dirty="0">
                <a:solidFill>
                  <a:srgbClr val="82828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나선진</a:t>
            </a:r>
            <a:r>
              <a:rPr lang="en-US" altLang="ko-KR" sz="1200" dirty="0">
                <a:solidFill>
                  <a:srgbClr val="82828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1200" dirty="0">
                <a:solidFill>
                  <a:srgbClr val="82828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안민지</a:t>
            </a:r>
            <a:r>
              <a:rPr lang="en-US" altLang="ko-KR" sz="1200" dirty="0">
                <a:solidFill>
                  <a:srgbClr val="82828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1200" dirty="0">
                <a:solidFill>
                  <a:srgbClr val="82828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임우진</a:t>
            </a:r>
            <a:r>
              <a:rPr lang="en-US" altLang="ko-KR" sz="1200" dirty="0">
                <a:solidFill>
                  <a:srgbClr val="82828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1200" dirty="0">
                <a:solidFill>
                  <a:srgbClr val="82828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차정원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07E3C7C6-1A05-4124-A4AE-7EF517FA15FA}"/>
              </a:ext>
            </a:extLst>
          </p:cNvPr>
          <p:cNvSpPr txBox="1"/>
          <p:nvPr/>
        </p:nvSpPr>
        <p:spPr>
          <a:xfrm>
            <a:off x="3190285" y="4412198"/>
            <a:ext cx="581143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스마트 버스 정류장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2988F8BA-A092-4694-B532-BCDA1E8840D8}"/>
              </a:ext>
            </a:extLst>
          </p:cNvPr>
          <p:cNvSpPr txBox="1"/>
          <p:nvPr/>
        </p:nvSpPr>
        <p:spPr>
          <a:xfrm>
            <a:off x="3811684" y="5137460"/>
            <a:ext cx="45686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200" b="1" dirty="0">
                <a:solidFill>
                  <a:srgbClr val="82828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S</a:t>
            </a:r>
            <a:r>
              <a:rPr lang="en-US" altLang="ko-KR" sz="1200" dirty="0">
                <a:solidFill>
                  <a:srgbClr val="82828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mart </a:t>
            </a:r>
            <a:r>
              <a:rPr lang="ko-KR" altLang="en-US" sz="1200" dirty="0">
                <a:solidFill>
                  <a:srgbClr val="82828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1200" b="1" dirty="0">
                <a:solidFill>
                  <a:srgbClr val="82828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B</a:t>
            </a:r>
            <a:r>
              <a:rPr lang="en-US" altLang="ko-KR" sz="1200" dirty="0">
                <a:solidFill>
                  <a:srgbClr val="82828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us  </a:t>
            </a:r>
            <a:r>
              <a:rPr lang="en-US" altLang="ko-KR" sz="1200" b="1" dirty="0">
                <a:solidFill>
                  <a:srgbClr val="82828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S</a:t>
            </a:r>
            <a:r>
              <a:rPr lang="en-US" altLang="ko-KR" sz="1200" dirty="0">
                <a:solidFill>
                  <a:srgbClr val="82828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top </a:t>
            </a:r>
            <a:r>
              <a:rPr lang="en-US" altLang="ko-KR" sz="12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;</a:t>
            </a:r>
            <a:endParaRPr lang="ko-KR" altLang="en-US" sz="1200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B5FEB8A-4CA1-4252-82D5-CBB955852569}"/>
              </a:ext>
            </a:extLst>
          </p:cNvPr>
          <p:cNvSpPr txBox="1"/>
          <p:nvPr/>
        </p:nvSpPr>
        <p:spPr>
          <a:xfrm>
            <a:off x="3572661" y="6303200"/>
            <a:ext cx="50669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200" dirty="0">
                <a:solidFill>
                  <a:srgbClr val="82828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20201529      20201509      20201523      20201526</a:t>
            </a:r>
            <a:endParaRPr lang="ko-KR" altLang="en-US" sz="1200" dirty="0">
              <a:solidFill>
                <a:srgbClr val="828282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69" name="그림 68" descr="텍스트이(가) 표시된 사진&#10;&#10;자동 생성된 설명">
            <a:extLst>
              <a:ext uri="{FF2B5EF4-FFF2-40B4-BE49-F238E27FC236}">
                <a16:creationId xmlns:a16="http://schemas.microsoft.com/office/drawing/2014/main" id="{8469BCEC-1FAF-40DF-B2B1-CD8936B04A69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74952" y="2910251"/>
            <a:ext cx="1607304" cy="1607304"/>
          </a:xfrm>
          <a:prstGeom prst="rect">
            <a:avLst/>
          </a:prstGeom>
        </p:spPr>
      </p:pic>
      <p:sp>
        <p:nvSpPr>
          <p:cNvPr id="26" name="이등변 삼각형 25">
            <a:extLst>
              <a:ext uri="{FF2B5EF4-FFF2-40B4-BE49-F238E27FC236}">
                <a16:creationId xmlns:a16="http://schemas.microsoft.com/office/drawing/2014/main" id="{E734518E-7005-4018-8602-5084DEB5CCE6}"/>
              </a:ext>
            </a:extLst>
          </p:cNvPr>
          <p:cNvSpPr/>
          <p:nvPr/>
        </p:nvSpPr>
        <p:spPr>
          <a:xfrm rot="10800000">
            <a:off x="5998120" y="5613845"/>
            <a:ext cx="221158" cy="190654"/>
          </a:xfrm>
          <a:prstGeom prst="triangle">
            <a:avLst/>
          </a:prstGeom>
          <a:solidFill>
            <a:srgbClr val="B3BB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7467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7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4.81481E-6 L 0.86458 4.81481E-6 " pathEditMode="relative" rAng="0" ptsTypes="AA">
                                      <p:cBhvr>
                                        <p:cTn id="6" dur="7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22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7000"/>
                            </p:stCondLst>
                            <p:childTnLst>
                              <p:par>
                                <p:cTn id="8" presetID="63" presetClass="path" presetSubtype="0" accel="50000" decel="5000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86458 4.81481E-6 L 1.11432 4.81481E-6 " pathEditMode="relative" rAng="0" ptsTypes="AA">
                                      <p:cBhvr>
                                        <p:cTn id="9" dur="3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48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4A8CF1DF-4F47-4415-815F-2F5EAFA87975}"/>
              </a:ext>
            </a:extLst>
          </p:cNvPr>
          <p:cNvSpPr txBox="1"/>
          <p:nvPr/>
        </p:nvSpPr>
        <p:spPr>
          <a:xfrm>
            <a:off x="4399863" y="465672"/>
            <a:ext cx="3392275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문 끼임 방지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C4B83FA2-3300-4782-8A32-4029A7DF03C9}"/>
              </a:ext>
            </a:extLst>
          </p:cNvPr>
          <p:cNvCxnSpPr>
            <a:cxnSpLocks/>
          </p:cNvCxnSpPr>
          <p:nvPr/>
        </p:nvCxnSpPr>
        <p:spPr>
          <a:xfrm>
            <a:off x="4399863" y="1236602"/>
            <a:ext cx="3392275" cy="0"/>
          </a:xfrm>
          <a:prstGeom prst="line">
            <a:avLst/>
          </a:prstGeom>
          <a:ln w="76200">
            <a:solidFill>
              <a:srgbClr val="FFCD4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42BA3D66-46F1-4DAD-9180-0D7EB917CE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280" y="2413000"/>
            <a:ext cx="3134360" cy="313436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BF31209-ADE2-4187-9922-4A51F82454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8820" y="2413000"/>
            <a:ext cx="3134360" cy="313436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87C01FD7-0522-4209-B92A-4648E07CC8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1360" y="2395220"/>
            <a:ext cx="3134360" cy="3134360"/>
          </a:xfrm>
          <a:prstGeom prst="rect">
            <a:avLst/>
          </a:prstGeom>
        </p:spPr>
      </p:pic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F667E719-1BB4-4E03-A603-F86BE9BE7644}"/>
              </a:ext>
            </a:extLst>
          </p:cNvPr>
          <p:cNvCxnSpPr>
            <a:cxnSpLocks/>
          </p:cNvCxnSpPr>
          <p:nvPr/>
        </p:nvCxnSpPr>
        <p:spPr>
          <a:xfrm>
            <a:off x="5760720" y="2753360"/>
            <a:ext cx="113483" cy="1965785"/>
          </a:xfrm>
          <a:prstGeom prst="straightConnector1">
            <a:avLst/>
          </a:prstGeom>
          <a:ln w="57150" cap="rnd">
            <a:solidFill>
              <a:srgbClr val="F71E13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4E48AFB4-424C-492D-AD34-A60CACABE1C1}"/>
              </a:ext>
            </a:extLst>
          </p:cNvPr>
          <p:cNvCxnSpPr>
            <a:cxnSpLocks/>
          </p:cNvCxnSpPr>
          <p:nvPr/>
        </p:nvCxnSpPr>
        <p:spPr>
          <a:xfrm flipH="1" flipV="1">
            <a:off x="6014720" y="2753360"/>
            <a:ext cx="100922" cy="1892212"/>
          </a:xfrm>
          <a:prstGeom prst="straightConnector1">
            <a:avLst/>
          </a:prstGeom>
          <a:ln w="57150" cap="rnd">
            <a:solidFill>
              <a:srgbClr val="F71E13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C9CD3F72-2DF1-4C8D-8DC8-B1661A8C260B}"/>
              </a:ext>
            </a:extLst>
          </p:cNvPr>
          <p:cNvCxnSpPr>
            <a:cxnSpLocks/>
          </p:cNvCxnSpPr>
          <p:nvPr/>
        </p:nvCxnSpPr>
        <p:spPr>
          <a:xfrm>
            <a:off x="9591741" y="2753360"/>
            <a:ext cx="119818" cy="2776220"/>
          </a:xfrm>
          <a:prstGeom prst="straightConnector1">
            <a:avLst/>
          </a:prstGeom>
          <a:ln w="57150" cap="rnd">
            <a:solidFill>
              <a:srgbClr val="F71E13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22F0D925-CC1F-4779-AA6D-716C837C0448}"/>
              </a:ext>
            </a:extLst>
          </p:cNvPr>
          <p:cNvCxnSpPr>
            <a:cxnSpLocks/>
          </p:cNvCxnSpPr>
          <p:nvPr/>
        </p:nvCxnSpPr>
        <p:spPr>
          <a:xfrm flipH="1" flipV="1">
            <a:off x="9845741" y="2753360"/>
            <a:ext cx="107556" cy="2638447"/>
          </a:xfrm>
          <a:prstGeom prst="straightConnector1">
            <a:avLst/>
          </a:prstGeom>
          <a:ln w="57150" cap="rnd">
            <a:solidFill>
              <a:srgbClr val="F71E13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95414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4A8CF1DF-4F47-4415-815F-2F5EAFA87975}"/>
              </a:ext>
            </a:extLst>
          </p:cNvPr>
          <p:cNvSpPr txBox="1"/>
          <p:nvPr/>
        </p:nvSpPr>
        <p:spPr>
          <a:xfrm>
            <a:off x="4399863" y="465672"/>
            <a:ext cx="3392275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문 끼임 방지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C4B83FA2-3300-4782-8A32-4029A7DF03C9}"/>
              </a:ext>
            </a:extLst>
          </p:cNvPr>
          <p:cNvCxnSpPr>
            <a:cxnSpLocks/>
          </p:cNvCxnSpPr>
          <p:nvPr/>
        </p:nvCxnSpPr>
        <p:spPr>
          <a:xfrm>
            <a:off x="4399863" y="1236602"/>
            <a:ext cx="3392275" cy="0"/>
          </a:xfrm>
          <a:prstGeom prst="line">
            <a:avLst/>
          </a:prstGeom>
          <a:ln w="76200">
            <a:solidFill>
              <a:srgbClr val="FFCD4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856510DC-2D1C-46EB-ABDC-02AC829249B5}"/>
              </a:ext>
            </a:extLst>
          </p:cNvPr>
          <p:cNvSpPr txBox="1"/>
          <p:nvPr/>
        </p:nvSpPr>
        <p:spPr>
          <a:xfrm>
            <a:off x="1837504" y="1584066"/>
            <a:ext cx="8586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초음파 센서를 통해 센서와 바닥 사이 거리를 측정하여 일정 거리 이하면 버스 문 열림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D9C2EA7-5288-4789-A75E-368EA3E3744C}"/>
              </a:ext>
            </a:extLst>
          </p:cNvPr>
          <p:cNvSpPr/>
          <p:nvPr/>
        </p:nvSpPr>
        <p:spPr>
          <a:xfrm>
            <a:off x="491722" y="2431983"/>
            <a:ext cx="3342280" cy="410210"/>
          </a:xfrm>
          <a:prstGeom prst="rect">
            <a:avLst/>
          </a:prstGeom>
          <a:solidFill>
            <a:srgbClr val="0E1F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활용되지 못했던 정보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7009020-6574-462B-8213-D4225CF6AF62}"/>
              </a:ext>
            </a:extLst>
          </p:cNvPr>
          <p:cNvSpPr/>
          <p:nvPr/>
        </p:nvSpPr>
        <p:spPr>
          <a:xfrm>
            <a:off x="491722" y="2842193"/>
            <a:ext cx="3342280" cy="99907"/>
          </a:xfrm>
          <a:prstGeom prst="rect">
            <a:avLst/>
          </a:prstGeom>
          <a:solidFill>
            <a:srgbClr val="FFCD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EE35B0E-FFA6-427C-A729-12727192AB03}"/>
              </a:ext>
            </a:extLst>
          </p:cNvPr>
          <p:cNvSpPr/>
          <p:nvPr/>
        </p:nvSpPr>
        <p:spPr>
          <a:xfrm>
            <a:off x="491722" y="6329766"/>
            <a:ext cx="3342280" cy="99907"/>
          </a:xfrm>
          <a:prstGeom prst="rect">
            <a:avLst/>
          </a:prstGeom>
          <a:solidFill>
            <a:srgbClr val="FFCD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8E1B328-7012-42FB-9F54-D9F3E71676B1}"/>
              </a:ext>
            </a:extLst>
          </p:cNvPr>
          <p:cNvSpPr/>
          <p:nvPr/>
        </p:nvSpPr>
        <p:spPr>
          <a:xfrm>
            <a:off x="8357997" y="2431983"/>
            <a:ext cx="3342281" cy="410210"/>
          </a:xfrm>
          <a:prstGeom prst="rect">
            <a:avLst/>
          </a:prstGeom>
          <a:solidFill>
            <a:srgbClr val="0E1F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생성되는 가치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9B35D1E-960F-4DA0-B46F-222B41322939}"/>
              </a:ext>
            </a:extLst>
          </p:cNvPr>
          <p:cNvSpPr/>
          <p:nvPr/>
        </p:nvSpPr>
        <p:spPr>
          <a:xfrm>
            <a:off x="8357997" y="2842193"/>
            <a:ext cx="3342281" cy="99907"/>
          </a:xfrm>
          <a:prstGeom prst="rect">
            <a:avLst/>
          </a:prstGeom>
          <a:solidFill>
            <a:srgbClr val="8282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720EE34-79FD-4DED-A61B-874D021A46DB}"/>
              </a:ext>
            </a:extLst>
          </p:cNvPr>
          <p:cNvSpPr/>
          <p:nvPr/>
        </p:nvSpPr>
        <p:spPr>
          <a:xfrm>
            <a:off x="8357997" y="6329766"/>
            <a:ext cx="3342281" cy="99907"/>
          </a:xfrm>
          <a:prstGeom prst="rect">
            <a:avLst/>
          </a:prstGeom>
          <a:solidFill>
            <a:srgbClr val="8282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975A90D-86F6-417C-B8FD-7F12A70077EB}"/>
              </a:ext>
            </a:extLst>
          </p:cNvPr>
          <p:cNvSpPr/>
          <p:nvPr/>
        </p:nvSpPr>
        <p:spPr>
          <a:xfrm>
            <a:off x="3917948" y="2431983"/>
            <a:ext cx="4356102" cy="410210"/>
          </a:xfrm>
          <a:prstGeom prst="rect">
            <a:avLst/>
          </a:prstGeom>
          <a:solidFill>
            <a:srgbClr val="0E1F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기능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AB9434F-2877-4AF2-87D7-6283A6887A23}"/>
              </a:ext>
            </a:extLst>
          </p:cNvPr>
          <p:cNvSpPr/>
          <p:nvPr/>
        </p:nvSpPr>
        <p:spPr>
          <a:xfrm>
            <a:off x="3917949" y="2842193"/>
            <a:ext cx="4356102" cy="99907"/>
          </a:xfrm>
          <a:prstGeom prst="rect">
            <a:avLst/>
          </a:prstGeom>
          <a:solidFill>
            <a:srgbClr val="90BA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69FC64E-C854-42C0-A0A0-074A9D7C4653}"/>
              </a:ext>
            </a:extLst>
          </p:cNvPr>
          <p:cNvSpPr/>
          <p:nvPr/>
        </p:nvSpPr>
        <p:spPr>
          <a:xfrm>
            <a:off x="3917949" y="6329766"/>
            <a:ext cx="4356102" cy="99907"/>
          </a:xfrm>
          <a:prstGeom prst="rect">
            <a:avLst/>
          </a:prstGeom>
          <a:solidFill>
            <a:srgbClr val="90BA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0164E52-99A8-41A1-A8B6-A28F22E81159}"/>
              </a:ext>
            </a:extLst>
          </p:cNvPr>
          <p:cNvSpPr txBox="1"/>
          <p:nvPr/>
        </p:nvSpPr>
        <p:spPr>
          <a:xfrm>
            <a:off x="709390" y="3890966"/>
            <a:ext cx="290694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2.5cm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미만 물체 끼임 여부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얇은 물체가 끼었을 경우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문 끼임 방지 시스템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제대로 동작 하지 않음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FFE6B82-3D7B-47FD-A09B-E4A2030571A0}"/>
              </a:ext>
            </a:extLst>
          </p:cNvPr>
          <p:cNvSpPr txBox="1"/>
          <p:nvPr/>
        </p:nvSpPr>
        <p:spPr>
          <a:xfrm>
            <a:off x="4011779" y="4162604"/>
            <a:ext cx="41684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 fontAlgn="base"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버스와 바닥 사이의 일정 거리 설정 후 </a:t>
            </a:r>
            <a:endParaRPr lang="en-US" altLang="ko-KR" sz="1800" b="0" i="0" u="none" strike="noStrike" dirty="0">
              <a:solidFill>
                <a:srgbClr val="000000"/>
              </a:solidFill>
              <a:effectLst/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 rtl="0" fontAlgn="base"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거리 미만일 경우 물체가 끼었다고 </a:t>
            </a:r>
            <a:endParaRPr lang="en-US" altLang="ko-KR" sz="1800" b="0" i="0" u="none" strike="noStrike" dirty="0">
              <a:solidFill>
                <a:srgbClr val="000000"/>
              </a:solidFill>
              <a:effectLst/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 rtl="0" fontAlgn="base"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감지하여 버스 문이 열림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4FC1295-2945-49A5-B305-6341EC1325CB}"/>
              </a:ext>
            </a:extLst>
          </p:cNvPr>
          <p:cNvSpPr txBox="1"/>
          <p:nvPr/>
        </p:nvSpPr>
        <p:spPr>
          <a:xfrm>
            <a:off x="8129960" y="3890966"/>
            <a:ext cx="379835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 fontAlgn="base"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문 끼임으로 인한 사고 예방</a:t>
            </a:r>
            <a:endParaRPr lang="en-US" altLang="ko-KR" sz="1800" b="0" i="0" u="none" strike="noStrike" dirty="0">
              <a:solidFill>
                <a:srgbClr val="000000"/>
              </a:solidFill>
              <a:effectLst/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 rtl="0" fontAlgn="base">
              <a:spcBef>
                <a:spcPts val="0"/>
              </a:spcBef>
              <a:spcAft>
                <a:spcPts val="0"/>
              </a:spcAft>
            </a:pPr>
            <a:endParaRPr lang="ko-KR" altLang="en-US" sz="1800" b="0" i="0" u="none" strike="noStrike" dirty="0">
              <a:solidFill>
                <a:srgbClr val="000000"/>
              </a:solidFill>
              <a:effectLst/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 rtl="0" fontAlgn="base"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버스 기사가 뒷문을</a:t>
            </a:r>
            <a:endParaRPr lang="en-US" altLang="ko-KR" sz="1800" b="0" i="0" u="none" strike="noStrike" dirty="0">
              <a:solidFill>
                <a:srgbClr val="000000"/>
              </a:solidFill>
              <a:effectLst/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 rtl="0" fontAlgn="base"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빨리 닫는 것을 대비해</a:t>
            </a:r>
            <a:endParaRPr lang="en-US" altLang="ko-KR" sz="1800" b="0" i="0" u="none" strike="noStrike" dirty="0">
              <a:solidFill>
                <a:srgbClr val="000000"/>
              </a:solidFill>
              <a:effectLst/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 rtl="0" fontAlgn="base"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급하게 내릴 필요 없음</a:t>
            </a:r>
          </a:p>
        </p:txBody>
      </p:sp>
    </p:spTree>
    <p:extLst>
      <p:ext uri="{BB962C8B-B14F-4D97-AF65-F5344CB8AC3E}">
        <p14:creationId xmlns:p14="http://schemas.microsoft.com/office/powerpoint/2010/main" val="24747622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B9933714-C295-4DDA-9746-1926DA16A237}"/>
              </a:ext>
            </a:extLst>
          </p:cNvPr>
          <p:cNvSpPr txBox="1"/>
          <p:nvPr/>
        </p:nvSpPr>
        <p:spPr>
          <a:xfrm>
            <a:off x="4777370" y="465672"/>
            <a:ext cx="2637260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흡연 경고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93B3201-0E87-44B4-AEC3-ED0EF04D5ECE}"/>
              </a:ext>
            </a:extLst>
          </p:cNvPr>
          <p:cNvCxnSpPr>
            <a:cxnSpLocks/>
          </p:cNvCxnSpPr>
          <p:nvPr/>
        </p:nvCxnSpPr>
        <p:spPr>
          <a:xfrm>
            <a:off x="4777370" y="1236602"/>
            <a:ext cx="2637260" cy="0"/>
          </a:xfrm>
          <a:prstGeom prst="line">
            <a:avLst/>
          </a:prstGeom>
          <a:ln w="76200">
            <a:solidFill>
              <a:srgbClr val="FFCD4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E575939E-3EF2-401D-B4B6-D3E5A66A0BF6}"/>
              </a:ext>
            </a:extLst>
          </p:cNvPr>
          <p:cNvSpPr txBox="1"/>
          <p:nvPr/>
        </p:nvSpPr>
        <p:spPr>
          <a:xfrm>
            <a:off x="2965264" y="1584066"/>
            <a:ext cx="6331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담배 연기 감지 시 불빛 및 음성 출력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61A73F21-796C-4667-A1BC-C7A57A4DD8CA}"/>
              </a:ext>
            </a:extLst>
          </p:cNvPr>
          <p:cNvGrpSpPr/>
          <p:nvPr/>
        </p:nvGrpSpPr>
        <p:grpSpPr>
          <a:xfrm>
            <a:off x="414403" y="3547527"/>
            <a:ext cx="1645922" cy="1535464"/>
            <a:chOff x="1815133" y="3617308"/>
            <a:chExt cx="1645922" cy="1535464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A1B72394-E6A8-4EE7-9AA9-973EE01577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876" t="28946" r="23016" b="42120"/>
            <a:stretch/>
          </p:blipFill>
          <p:spPr>
            <a:xfrm>
              <a:off x="2145334" y="3617308"/>
              <a:ext cx="985520" cy="1249680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786EC54-49E8-4773-8864-4A80C1A76A70}"/>
                </a:ext>
              </a:extLst>
            </p:cNvPr>
            <p:cNvSpPr txBox="1"/>
            <p:nvPr/>
          </p:nvSpPr>
          <p:spPr>
            <a:xfrm>
              <a:off x="1815133" y="4783440"/>
              <a:ext cx="16459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연기 감지 센서</a:t>
              </a: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42CBDBF1-7B18-4069-8F95-1CB884825F66}"/>
              </a:ext>
            </a:extLst>
          </p:cNvPr>
          <p:cNvGrpSpPr/>
          <p:nvPr/>
        </p:nvGrpSpPr>
        <p:grpSpPr>
          <a:xfrm>
            <a:off x="9738960" y="2395575"/>
            <a:ext cx="1645922" cy="1553853"/>
            <a:chOff x="8389359" y="2338487"/>
            <a:chExt cx="1645922" cy="1553853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32397D3A-51DF-42C6-9206-108DD2C70E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016" t="44237" r="60053" b="27770"/>
            <a:stretch/>
          </p:blipFill>
          <p:spPr>
            <a:xfrm>
              <a:off x="8696890" y="2338487"/>
              <a:ext cx="975360" cy="1209040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D3D153F-CC95-4438-8920-35E1652A09F9}"/>
                </a:ext>
              </a:extLst>
            </p:cNvPr>
            <p:cNvSpPr txBox="1"/>
            <p:nvPr/>
          </p:nvSpPr>
          <p:spPr>
            <a:xfrm>
              <a:off x="8389359" y="3523008"/>
              <a:ext cx="16459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RGB LED</a:t>
              </a:r>
              <a:endPara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cxnSp>
        <p:nvCxnSpPr>
          <p:cNvPr id="51" name="연결선: 꺾임 50">
            <a:extLst>
              <a:ext uri="{FF2B5EF4-FFF2-40B4-BE49-F238E27FC236}">
                <a16:creationId xmlns:a16="http://schemas.microsoft.com/office/drawing/2014/main" id="{598EFDD8-BDE3-44A7-8174-203D7514F11C}"/>
              </a:ext>
            </a:extLst>
          </p:cNvPr>
          <p:cNvCxnSpPr>
            <a:cxnSpLocks/>
          </p:cNvCxnSpPr>
          <p:nvPr/>
        </p:nvCxnSpPr>
        <p:spPr>
          <a:xfrm flipV="1">
            <a:off x="1852666" y="3200741"/>
            <a:ext cx="8123112" cy="1160383"/>
          </a:xfrm>
          <a:prstGeom prst="bentConnector3">
            <a:avLst>
              <a:gd name="adj1" fmla="val 29427"/>
            </a:avLst>
          </a:prstGeom>
          <a:ln w="73025" cap="rnd" cmpd="sng">
            <a:solidFill>
              <a:srgbClr val="B6B6B6"/>
            </a:solidFill>
            <a:prstDash val="sysDot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연결선: 꺾임 51">
            <a:extLst>
              <a:ext uri="{FF2B5EF4-FFF2-40B4-BE49-F238E27FC236}">
                <a16:creationId xmlns:a16="http://schemas.microsoft.com/office/drawing/2014/main" id="{3E807C3F-4AB0-4DD7-9842-39995B4FD63C}"/>
              </a:ext>
            </a:extLst>
          </p:cNvPr>
          <p:cNvCxnSpPr>
            <a:cxnSpLocks/>
          </p:cNvCxnSpPr>
          <p:nvPr/>
        </p:nvCxnSpPr>
        <p:spPr>
          <a:xfrm>
            <a:off x="1852666" y="4361124"/>
            <a:ext cx="4803086" cy="1104664"/>
          </a:xfrm>
          <a:prstGeom prst="bentConnector3">
            <a:avLst>
              <a:gd name="adj1" fmla="val 50000"/>
            </a:avLst>
          </a:prstGeom>
          <a:ln w="73025" cap="rnd" cmpd="sng">
            <a:solidFill>
              <a:srgbClr val="B6B6B6"/>
            </a:solidFill>
            <a:prstDash val="sysDot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5802FEE1-3E54-4344-BFED-CBA62CDEC191}"/>
              </a:ext>
            </a:extLst>
          </p:cNvPr>
          <p:cNvSpPr txBox="1"/>
          <p:nvPr/>
        </p:nvSpPr>
        <p:spPr>
          <a:xfrm>
            <a:off x="2696262" y="2682596"/>
            <a:ext cx="46501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②</a:t>
            </a:r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경고 불빛</a:t>
            </a:r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D78A720D-9780-4358-80EB-95E70B6AFEAB}"/>
              </a:ext>
            </a:extLst>
          </p:cNvPr>
          <p:cNvGrpSpPr/>
          <p:nvPr/>
        </p:nvGrpSpPr>
        <p:grpSpPr>
          <a:xfrm>
            <a:off x="9595157" y="4913094"/>
            <a:ext cx="1862960" cy="1484173"/>
            <a:chOff x="9595157" y="4913094"/>
            <a:chExt cx="1862960" cy="1484173"/>
          </a:xfrm>
        </p:grpSpPr>
        <p:pic>
          <p:nvPicPr>
            <p:cNvPr id="58" name="그림 57" descr="어두운이(가) 표시된 사진&#10;&#10;자동 생성된 설명">
              <a:extLst>
                <a:ext uri="{FF2B5EF4-FFF2-40B4-BE49-F238E27FC236}">
                  <a16:creationId xmlns:a16="http://schemas.microsoft.com/office/drawing/2014/main" id="{11B9438D-75AF-431D-9C30-479C562D46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889" t="28418" r="33772" b="24408"/>
            <a:stretch/>
          </p:blipFill>
          <p:spPr>
            <a:xfrm>
              <a:off x="10011104" y="4913094"/>
              <a:ext cx="1031067" cy="1127630"/>
            </a:xfrm>
            <a:prstGeom prst="rect">
              <a:avLst/>
            </a:prstGeom>
          </p:spPr>
        </p:pic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B9D92849-7A50-4D0A-882E-A409CFC6537A}"/>
                </a:ext>
              </a:extLst>
            </p:cNvPr>
            <p:cNvSpPr txBox="1"/>
            <p:nvPr/>
          </p:nvSpPr>
          <p:spPr>
            <a:xfrm>
              <a:off x="9595157" y="6027935"/>
              <a:ext cx="18629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스피커</a:t>
              </a:r>
            </a:p>
          </p:txBody>
        </p:sp>
      </p:grp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940C1AF0-FF0D-4404-976B-E493C98A432E}"/>
              </a:ext>
            </a:extLst>
          </p:cNvPr>
          <p:cNvCxnSpPr>
            <a:cxnSpLocks/>
            <a:endCxn id="58" idx="1"/>
          </p:cNvCxnSpPr>
          <p:nvPr/>
        </p:nvCxnSpPr>
        <p:spPr>
          <a:xfrm>
            <a:off x="8004724" y="5465788"/>
            <a:ext cx="2006380" cy="11121"/>
          </a:xfrm>
          <a:prstGeom prst="line">
            <a:avLst/>
          </a:prstGeom>
          <a:ln w="73025" cap="rnd">
            <a:solidFill>
              <a:srgbClr val="CDCDCD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430B8B1C-37BD-4DAF-9704-751684634387}"/>
              </a:ext>
            </a:extLst>
          </p:cNvPr>
          <p:cNvSpPr txBox="1"/>
          <p:nvPr/>
        </p:nvSpPr>
        <p:spPr>
          <a:xfrm>
            <a:off x="4254209" y="4963695"/>
            <a:ext cx="54404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③ </a:t>
            </a:r>
            <a:r>
              <a:rPr lang="ko-KR" altLang="en-US" sz="2400" dirty="0">
                <a:solidFill>
                  <a:srgbClr val="59595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출력 명령</a:t>
            </a:r>
          </a:p>
        </p:txBody>
      </p: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EBD45600-02E0-420A-A8FA-D4EF34B77EDE}"/>
              </a:ext>
            </a:extLst>
          </p:cNvPr>
          <p:cNvGrpSpPr/>
          <p:nvPr/>
        </p:nvGrpSpPr>
        <p:grpSpPr>
          <a:xfrm>
            <a:off x="6345367" y="4755780"/>
            <a:ext cx="1862960" cy="1692495"/>
            <a:chOff x="7674919" y="4762500"/>
            <a:chExt cx="1862960" cy="1692495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D64CE4D9-A870-43D0-B05E-283E38C762EC}"/>
                </a:ext>
              </a:extLst>
            </p:cNvPr>
            <p:cNvSpPr txBox="1"/>
            <p:nvPr/>
          </p:nvSpPr>
          <p:spPr>
            <a:xfrm>
              <a:off x="7674919" y="6085663"/>
              <a:ext cx="18629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DF Player mini</a:t>
              </a:r>
              <a:endPara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pic>
          <p:nvPicPr>
            <p:cNvPr id="67" name="그림 66">
              <a:extLst>
                <a:ext uri="{FF2B5EF4-FFF2-40B4-BE49-F238E27FC236}">
                  <a16:creationId xmlns:a16="http://schemas.microsoft.com/office/drawing/2014/main" id="{6B643FC8-C3BF-4E89-9C04-122B412FE0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2327" t="2123" r="9084" b="5733"/>
            <a:stretch/>
          </p:blipFill>
          <p:spPr>
            <a:xfrm>
              <a:off x="8078699" y="4762500"/>
              <a:ext cx="1166075" cy="1229643"/>
            </a:xfrm>
            <a:prstGeom prst="rect">
              <a:avLst/>
            </a:prstGeom>
          </p:spPr>
        </p:pic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9DDD52CA-127D-410C-872D-97C4888D551A}"/>
              </a:ext>
            </a:extLst>
          </p:cNvPr>
          <p:cNvSpPr txBox="1"/>
          <p:nvPr/>
        </p:nvSpPr>
        <p:spPr>
          <a:xfrm>
            <a:off x="167407" y="3844507"/>
            <a:ext cx="54404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①</a:t>
            </a:r>
            <a:r>
              <a:rPr lang="ko-KR" altLang="en-US" sz="240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담배 연기 감지</a:t>
            </a:r>
            <a:endParaRPr lang="en-US" altLang="ko-KR" sz="2400" dirty="0"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3576E58C-1E35-4260-8E15-531CA99D6A2A}"/>
              </a:ext>
            </a:extLst>
          </p:cNvPr>
          <p:cNvSpPr txBox="1"/>
          <p:nvPr/>
        </p:nvSpPr>
        <p:spPr>
          <a:xfrm>
            <a:off x="8111506" y="4963695"/>
            <a:ext cx="54404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④ </a:t>
            </a:r>
            <a:r>
              <a:rPr lang="ko-KR" altLang="en-US" sz="2400" dirty="0">
                <a:solidFill>
                  <a:srgbClr val="59595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음성 출력</a:t>
            </a:r>
          </a:p>
        </p:txBody>
      </p:sp>
    </p:spTree>
    <p:extLst>
      <p:ext uri="{BB962C8B-B14F-4D97-AF65-F5344CB8AC3E}">
        <p14:creationId xmlns:p14="http://schemas.microsoft.com/office/powerpoint/2010/main" val="25409771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B9933714-C295-4DDA-9746-1926DA16A237}"/>
              </a:ext>
            </a:extLst>
          </p:cNvPr>
          <p:cNvSpPr txBox="1"/>
          <p:nvPr/>
        </p:nvSpPr>
        <p:spPr>
          <a:xfrm>
            <a:off x="4777370" y="465672"/>
            <a:ext cx="2637260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흡연 경고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93B3201-0E87-44B4-AEC3-ED0EF04D5ECE}"/>
              </a:ext>
            </a:extLst>
          </p:cNvPr>
          <p:cNvCxnSpPr>
            <a:cxnSpLocks/>
          </p:cNvCxnSpPr>
          <p:nvPr/>
        </p:nvCxnSpPr>
        <p:spPr>
          <a:xfrm>
            <a:off x="4777370" y="1236602"/>
            <a:ext cx="2637260" cy="0"/>
          </a:xfrm>
          <a:prstGeom prst="line">
            <a:avLst/>
          </a:prstGeom>
          <a:ln w="76200">
            <a:solidFill>
              <a:srgbClr val="FFCD4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E575939E-3EF2-401D-B4B6-D3E5A66A0BF6}"/>
              </a:ext>
            </a:extLst>
          </p:cNvPr>
          <p:cNvSpPr txBox="1"/>
          <p:nvPr/>
        </p:nvSpPr>
        <p:spPr>
          <a:xfrm>
            <a:off x="2965264" y="1584066"/>
            <a:ext cx="6331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담배 연기 감지 시 불빛 및 음성 출력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61EC64D-77D0-4C75-951D-B250EE8DD81D}"/>
              </a:ext>
            </a:extLst>
          </p:cNvPr>
          <p:cNvSpPr/>
          <p:nvPr/>
        </p:nvSpPr>
        <p:spPr>
          <a:xfrm>
            <a:off x="491722" y="2431983"/>
            <a:ext cx="3342280" cy="410210"/>
          </a:xfrm>
          <a:prstGeom prst="rect">
            <a:avLst/>
          </a:prstGeom>
          <a:solidFill>
            <a:srgbClr val="0E1F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활용되지 못했던 정보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BBF85B2-854E-4FF5-AB4D-4241A6E09C05}"/>
              </a:ext>
            </a:extLst>
          </p:cNvPr>
          <p:cNvSpPr/>
          <p:nvPr/>
        </p:nvSpPr>
        <p:spPr>
          <a:xfrm>
            <a:off x="491722" y="2842193"/>
            <a:ext cx="3342280" cy="99907"/>
          </a:xfrm>
          <a:prstGeom prst="rect">
            <a:avLst/>
          </a:prstGeom>
          <a:solidFill>
            <a:srgbClr val="FFCD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AEDC2C2-3D08-47BC-AB36-59FDE2DFBED7}"/>
              </a:ext>
            </a:extLst>
          </p:cNvPr>
          <p:cNvSpPr/>
          <p:nvPr/>
        </p:nvSpPr>
        <p:spPr>
          <a:xfrm>
            <a:off x="491722" y="6329766"/>
            <a:ext cx="3342280" cy="99907"/>
          </a:xfrm>
          <a:prstGeom prst="rect">
            <a:avLst/>
          </a:prstGeom>
          <a:solidFill>
            <a:srgbClr val="FFCD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182DD642-ADA2-4703-A29C-E40D9B998C30}"/>
              </a:ext>
            </a:extLst>
          </p:cNvPr>
          <p:cNvSpPr/>
          <p:nvPr/>
        </p:nvSpPr>
        <p:spPr>
          <a:xfrm>
            <a:off x="8357997" y="2431983"/>
            <a:ext cx="3342281" cy="410210"/>
          </a:xfrm>
          <a:prstGeom prst="rect">
            <a:avLst/>
          </a:prstGeom>
          <a:solidFill>
            <a:srgbClr val="0E1F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생성되는 가치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A5654C9-AA90-4A7C-9144-F952BEB1E580}"/>
              </a:ext>
            </a:extLst>
          </p:cNvPr>
          <p:cNvSpPr/>
          <p:nvPr/>
        </p:nvSpPr>
        <p:spPr>
          <a:xfrm>
            <a:off x="8357997" y="2842193"/>
            <a:ext cx="3342281" cy="99907"/>
          </a:xfrm>
          <a:prstGeom prst="rect">
            <a:avLst/>
          </a:prstGeom>
          <a:solidFill>
            <a:srgbClr val="8282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EF8AA46-C8A9-4A21-9300-A8DD39D52D9B}"/>
              </a:ext>
            </a:extLst>
          </p:cNvPr>
          <p:cNvSpPr/>
          <p:nvPr/>
        </p:nvSpPr>
        <p:spPr>
          <a:xfrm>
            <a:off x="8357997" y="6329766"/>
            <a:ext cx="3342281" cy="99907"/>
          </a:xfrm>
          <a:prstGeom prst="rect">
            <a:avLst/>
          </a:prstGeom>
          <a:solidFill>
            <a:srgbClr val="8282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081283C8-60EB-420A-8E46-7D1A4338CBAE}"/>
              </a:ext>
            </a:extLst>
          </p:cNvPr>
          <p:cNvSpPr/>
          <p:nvPr/>
        </p:nvSpPr>
        <p:spPr>
          <a:xfrm>
            <a:off x="3917948" y="2431983"/>
            <a:ext cx="4356102" cy="410210"/>
          </a:xfrm>
          <a:prstGeom prst="rect">
            <a:avLst/>
          </a:prstGeom>
          <a:solidFill>
            <a:srgbClr val="0E1F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기능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DD331BA-6FCD-4953-AF0A-0777F1CDAEC4}"/>
              </a:ext>
            </a:extLst>
          </p:cNvPr>
          <p:cNvSpPr/>
          <p:nvPr/>
        </p:nvSpPr>
        <p:spPr>
          <a:xfrm>
            <a:off x="3917949" y="2842193"/>
            <a:ext cx="4356102" cy="99907"/>
          </a:xfrm>
          <a:prstGeom prst="rect">
            <a:avLst/>
          </a:prstGeom>
          <a:solidFill>
            <a:srgbClr val="90BA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FD7B004-3646-492F-86A1-1F36800B38E8}"/>
              </a:ext>
            </a:extLst>
          </p:cNvPr>
          <p:cNvSpPr/>
          <p:nvPr/>
        </p:nvSpPr>
        <p:spPr>
          <a:xfrm>
            <a:off x="3917949" y="6329766"/>
            <a:ext cx="4356102" cy="99907"/>
          </a:xfrm>
          <a:prstGeom prst="rect">
            <a:avLst/>
          </a:prstGeom>
          <a:solidFill>
            <a:srgbClr val="90BA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A4C94C9-695A-4D34-8A23-8A5CC5F10F6A}"/>
              </a:ext>
            </a:extLst>
          </p:cNvPr>
          <p:cNvSpPr txBox="1"/>
          <p:nvPr/>
        </p:nvSpPr>
        <p:spPr>
          <a:xfrm>
            <a:off x="780569" y="4451267"/>
            <a:ext cx="2519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금연 구역 내 흡연 정보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494BB9C-89A2-4FDC-8A77-52D6AE24095A}"/>
              </a:ext>
            </a:extLst>
          </p:cNvPr>
          <p:cNvSpPr txBox="1"/>
          <p:nvPr/>
        </p:nvSpPr>
        <p:spPr>
          <a:xfrm>
            <a:off x="3702514" y="4451267"/>
            <a:ext cx="4786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 fontAlgn="base"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담배연기가 감지될 시 불빛과 함께 경고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5F5A541-CEB3-458F-A2F9-FA5D72C7D80C}"/>
              </a:ext>
            </a:extLst>
          </p:cNvPr>
          <p:cNvSpPr txBox="1"/>
          <p:nvPr/>
        </p:nvSpPr>
        <p:spPr>
          <a:xfrm>
            <a:off x="8077254" y="3758770"/>
            <a:ext cx="379835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 fontAlgn="base"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버스 정류장 금연 구역 내</a:t>
            </a:r>
            <a:endParaRPr lang="en-US" altLang="ko-KR" sz="1800" b="0" i="0" u="none" strike="noStrike" dirty="0">
              <a:solidFill>
                <a:srgbClr val="000000"/>
              </a:solidFill>
              <a:effectLst/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 rtl="0" fontAlgn="base"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흡연 예방</a:t>
            </a:r>
            <a:endParaRPr lang="en-US" altLang="ko-KR" sz="1800" b="0" i="0" u="none" strike="noStrike" dirty="0">
              <a:solidFill>
                <a:srgbClr val="000000"/>
              </a:solidFill>
              <a:effectLst/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 rtl="0" fontAlgn="base">
              <a:spcBef>
                <a:spcPts val="0"/>
              </a:spcBef>
              <a:spcAft>
                <a:spcPts val="0"/>
              </a:spcAft>
            </a:pPr>
            <a:endParaRPr lang="ko-KR" altLang="en-US" sz="1800" b="0" i="0" u="none" strike="noStrike" dirty="0">
              <a:solidFill>
                <a:srgbClr val="000000"/>
              </a:solidFill>
              <a:effectLst/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 rtl="0" fontAlgn="base"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쾌적한 버스 정류장</a:t>
            </a:r>
            <a:endParaRPr lang="en-US" altLang="ko-KR" sz="1800" b="0" i="0" u="none" strike="noStrike" dirty="0">
              <a:solidFill>
                <a:srgbClr val="000000"/>
              </a:solidFill>
              <a:effectLst/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 rtl="0" fontAlgn="base">
              <a:spcBef>
                <a:spcPts val="0"/>
              </a:spcBef>
              <a:spcAft>
                <a:spcPts val="0"/>
              </a:spcAft>
            </a:pPr>
            <a:endParaRPr lang="ko-KR" altLang="en-US" sz="1800" b="0" i="0" u="none" strike="noStrike" dirty="0">
              <a:solidFill>
                <a:srgbClr val="000000"/>
              </a:solidFill>
              <a:effectLst/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 rtl="0" fontAlgn="base"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간접흡연 감소</a:t>
            </a:r>
            <a:endParaRPr lang="en-US" altLang="ko-KR" sz="1800" b="0" i="0" u="none" strike="noStrike" dirty="0">
              <a:solidFill>
                <a:srgbClr val="000000"/>
              </a:solidFill>
              <a:effectLst/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438166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9" name="직선 연결선 88">
            <a:extLst>
              <a:ext uri="{FF2B5EF4-FFF2-40B4-BE49-F238E27FC236}">
                <a16:creationId xmlns:a16="http://schemas.microsoft.com/office/drawing/2014/main" id="{82FDCEFB-7DCF-4C0D-B78A-294EFE805E24}"/>
              </a:ext>
            </a:extLst>
          </p:cNvPr>
          <p:cNvCxnSpPr>
            <a:cxnSpLocks/>
            <a:stCxn id="48" idx="3"/>
            <a:endCxn id="45" idx="3"/>
          </p:cNvCxnSpPr>
          <p:nvPr/>
        </p:nvCxnSpPr>
        <p:spPr>
          <a:xfrm>
            <a:off x="9656364" y="965781"/>
            <a:ext cx="1843852" cy="4381"/>
          </a:xfrm>
          <a:prstGeom prst="line">
            <a:avLst/>
          </a:prstGeom>
          <a:ln w="73025" cap="rnd">
            <a:solidFill>
              <a:srgbClr val="F83A3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 descr="텍스트이(가) 표시된 사진&#10;&#10;자동 생성된 설명">
            <a:extLst>
              <a:ext uri="{FF2B5EF4-FFF2-40B4-BE49-F238E27FC236}">
                <a16:creationId xmlns:a16="http://schemas.microsoft.com/office/drawing/2014/main" id="{257EC22F-3149-44B3-BF72-BB4AE97EF23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98" t="40780" r="35185" b="41107"/>
          <a:stretch/>
        </p:blipFill>
        <p:spPr>
          <a:xfrm>
            <a:off x="-2260447" y="3429000"/>
            <a:ext cx="6189026" cy="269240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93A9667-A6A5-443B-936A-5BC442D36C2F}"/>
              </a:ext>
            </a:extLst>
          </p:cNvPr>
          <p:cNvSpPr txBox="1"/>
          <p:nvPr/>
        </p:nvSpPr>
        <p:spPr>
          <a:xfrm>
            <a:off x="3928579" y="496152"/>
            <a:ext cx="4334841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하드웨어 구성도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6C82BB9C-DB8E-4731-B94F-EDE411F790DF}"/>
              </a:ext>
            </a:extLst>
          </p:cNvPr>
          <p:cNvCxnSpPr>
            <a:cxnSpLocks/>
          </p:cNvCxnSpPr>
          <p:nvPr/>
        </p:nvCxnSpPr>
        <p:spPr>
          <a:xfrm>
            <a:off x="3928579" y="1264784"/>
            <a:ext cx="4334841" cy="0"/>
          </a:xfrm>
          <a:prstGeom prst="line">
            <a:avLst/>
          </a:prstGeom>
          <a:ln w="76200">
            <a:solidFill>
              <a:srgbClr val="FFCD4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 descr="실루엣이(가) 표시된 사진&#10;&#10;자동 생성된 설명">
            <a:extLst>
              <a:ext uri="{FF2B5EF4-FFF2-40B4-BE49-F238E27FC236}">
                <a16:creationId xmlns:a16="http://schemas.microsoft.com/office/drawing/2014/main" id="{FB3A220B-A3E2-4705-87F3-768D44B77BE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11" t="38805" r="38567" b="38826"/>
          <a:stretch/>
        </p:blipFill>
        <p:spPr>
          <a:xfrm>
            <a:off x="7467572" y="2279848"/>
            <a:ext cx="5608320" cy="4232556"/>
          </a:xfrm>
          <a:prstGeom prst="rect">
            <a:avLst/>
          </a:prstGeom>
        </p:spPr>
      </p:pic>
      <p:grpSp>
        <p:nvGrpSpPr>
          <p:cNvPr id="44" name="그룹 43">
            <a:extLst>
              <a:ext uri="{FF2B5EF4-FFF2-40B4-BE49-F238E27FC236}">
                <a16:creationId xmlns:a16="http://schemas.microsoft.com/office/drawing/2014/main" id="{4A893BB8-623B-4BDE-B0BF-C6ABE5C690F0}"/>
              </a:ext>
            </a:extLst>
          </p:cNvPr>
          <p:cNvGrpSpPr/>
          <p:nvPr/>
        </p:nvGrpSpPr>
        <p:grpSpPr>
          <a:xfrm>
            <a:off x="10184495" y="345322"/>
            <a:ext cx="1645922" cy="1535464"/>
            <a:chOff x="1815133" y="3617308"/>
            <a:chExt cx="1645922" cy="1535464"/>
          </a:xfrm>
        </p:grpSpPr>
        <p:pic>
          <p:nvPicPr>
            <p:cNvPr id="45" name="그림 44">
              <a:extLst>
                <a:ext uri="{FF2B5EF4-FFF2-40B4-BE49-F238E27FC236}">
                  <a16:creationId xmlns:a16="http://schemas.microsoft.com/office/drawing/2014/main" id="{71547196-CE32-4A39-BF9B-A26602AC3D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876" t="28946" r="23016" b="42120"/>
            <a:stretch/>
          </p:blipFill>
          <p:spPr>
            <a:xfrm>
              <a:off x="2145334" y="3617308"/>
              <a:ext cx="985520" cy="1249680"/>
            </a:xfrm>
            <a:prstGeom prst="rect">
              <a:avLst/>
            </a:prstGeom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38D6D3B-F783-4EAA-898D-D4570A64EFF1}"/>
                </a:ext>
              </a:extLst>
            </p:cNvPr>
            <p:cNvSpPr txBox="1"/>
            <p:nvPr/>
          </p:nvSpPr>
          <p:spPr>
            <a:xfrm>
              <a:off x="1815133" y="4783440"/>
              <a:ext cx="16459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연기 감지 센서</a:t>
              </a:r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115ECA5C-F1FE-4B73-9F5F-7AEAB8D94972}"/>
              </a:ext>
            </a:extLst>
          </p:cNvPr>
          <p:cNvGrpSpPr/>
          <p:nvPr/>
        </p:nvGrpSpPr>
        <p:grpSpPr>
          <a:xfrm>
            <a:off x="8373473" y="361261"/>
            <a:ext cx="1645922" cy="1553853"/>
            <a:chOff x="8389359" y="2338487"/>
            <a:chExt cx="1645922" cy="1553853"/>
          </a:xfrm>
        </p:grpSpPr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DFDC7E53-DEAC-4E66-B302-86A5C2FAF9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016" t="44237" r="60053" b="27770"/>
            <a:stretch/>
          </p:blipFill>
          <p:spPr>
            <a:xfrm>
              <a:off x="8696890" y="2338487"/>
              <a:ext cx="975360" cy="1209040"/>
            </a:xfrm>
            <a:prstGeom prst="rect">
              <a:avLst/>
            </a:prstGeom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BFCC3790-EE8B-4813-A9E3-641C6075A5AF}"/>
                </a:ext>
              </a:extLst>
            </p:cNvPr>
            <p:cNvSpPr txBox="1"/>
            <p:nvPr/>
          </p:nvSpPr>
          <p:spPr>
            <a:xfrm>
              <a:off x="8389359" y="3523008"/>
              <a:ext cx="16459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RGB LED</a:t>
              </a:r>
              <a:endPara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C33BE97A-AEF5-4B32-9DB0-836DDAFFC987}"/>
              </a:ext>
            </a:extLst>
          </p:cNvPr>
          <p:cNvGrpSpPr/>
          <p:nvPr/>
        </p:nvGrpSpPr>
        <p:grpSpPr>
          <a:xfrm>
            <a:off x="3905209" y="2472519"/>
            <a:ext cx="1862960" cy="1484173"/>
            <a:chOff x="9595157" y="4913094"/>
            <a:chExt cx="1862960" cy="1484173"/>
          </a:xfrm>
        </p:grpSpPr>
        <p:pic>
          <p:nvPicPr>
            <p:cNvPr id="51" name="그림 50" descr="어두운이(가) 표시된 사진&#10;&#10;자동 생성된 설명">
              <a:extLst>
                <a:ext uri="{FF2B5EF4-FFF2-40B4-BE49-F238E27FC236}">
                  <a16:creationId xmlns:a16="http://schemas.microsoft.com/office/drawing/2014/main" id="{94C3029A-76FB-47B0-864A-B4F823D88D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889" t="28418" r="33772" b="24408"/>
            <a:stretch/>
          </p:blipFill>
          <p:spPr>
            <a:xfrm>
              <a:off x="10011104" y="4913094"/>
              <a:ext cx="1031067" cy="1127630"/>
            </a:xfrm>
            <a:prstGeom prst="rect">
              <a:avLst/>
            </a:prstGeom>
          </p:spPr>
        </p:pic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BB4FFEDB-FD6E-4099-9B65-1B5DF057B481}"/>
                </a:ext>
              </a:extLst>
            </p:cNvPr>
            <p:cNvSpPr txBox="1"/>
            <p:nvPr/>
          </p:nvSpPr>
          <p:spPr>
            <a:xfrm>
              <a:off x="9595157" y="6027935"/>
              <a:ext cx="18629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스피커</a:t>
              </a: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87A64584-691F-48DD-9C93-68D0BC5D41AC}"/>
              </a:ext>
            </a:extLst>
          </p:cNvPr>
          <p:cNvGrpSpPr/>
          <p:nvPr/>
        </p:nvGrpSpPr>
        <p:grpSpPr>
          <a:xfrm>
            <a:off x="661628" y="1582939"/>
            <a:ext cx="2255520" cy="1559560"/>
            <a:chOff x="1564643" y="4832768"/>
            <a:chExt cx="2255520" cy="1559560"/>
          </a:xfrm>
        </p:grpSpPr>
        <p:pic>
          <p:nvPicPr>
            <p:cNvPr id="58" name="그림 57">
              <a:extLst>
                <a:ext uri="{FF2B5EF4-FFF2-40B4-BE49-F238E27FC236}">
                  <a16:creationId xmlns:a16="http://schemas.microsoft.com/office/drawing/2014/main" id="{A9459DCF-0B0C-4233-B074-1676839B17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071" t="35587" r="30776" b="32892"/>
            <a:stretch/>
          </p:blipFill>
          <p:spPr>
            <a:xfrm>
              <a:off x="1564643" y="4832768"/>
              <a:ext cx="2255520" cy="1361440"/>
            </a:xfrm>
            <a:prstGeom prst="rect">
              <a:avLst/>
            </a:prstGeom>
          </p:spPr>
        </p:pic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7940AE83-B29D-485F-88AF-5B564053203D}"/>
                </a:ext>
              </a:extLst>
            </p:cNvPr>
            <p:cNvSpPr txBox="1"/>
            <p:nvPr/>
          </p:nvSpPr>
          <p:spPr>
            <a:xfrm>
              <a:off x="2017077" y="6022996"/>
              <a:ext cx="13506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초음파 센서</a:t>
              </a:r>
            </a:p>
          </p:txBody>
        </p:sp>
      </p:grpSp>
      <p:pic>
        <p:nvPicPr>
          <p:cNvPr id="30" name="그림 29" descr="실루엣, 밤하늘이(가) 표시된 사진&#10;&#10;자동 생성된 설명">
            <a:extLst>
              <a:ext uri="{FF2B5EF4-FFF2-40B4-BE49-F238E27FC236}">
                <a16:creationId xmlns:a16="http://schemas.microsoft.com/office/drawing/2014/main" id="{95F33E05-C5D1-4FA8-9DF8-293E6DD52FA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847" t="37662" r="47023" b="38867"/>
          <a:stretch/>
        </p:blipFill>
        <p:spPr>
          <a:xfrm>
            <a:off x="6862943" y="2748910"/>
            <a:ext cx="2194461" cy="4229233"/>
          </a:xfrm>
          <a:prstGeom prst="rect">
            <a:avLst/>
          </a:prstGeom>
        </p:spPr>
      </p:pic>
      <p:cxnSp>
        <p:nvCxnSpPr>
          <p:cNvPr id="115" name="직선 연결선 114">
            <a:extLst>
              <a:ext uri="{FF2B5EF4-FFF2-40B4-BE49-F238E27FC236}">
                <a16:creationId xmlns:a16="http://schemas.microsoft.com/office/drawing/2014/main" id="{CBCC75EE-64C0-43DE-9DBB-D0A9ECDB973F}"/>
              </a:ext>
            </a:extLst>
          </p:cNvPr>
          <p:cNvCxnSpPr>
            <a:cxnSpLocks/>
          </p:cNvCxnSpPr>
          <p:nvPr/>
        </p:nvCxnSpPr>
        <p:spPr>
          <a:xfrm flipH="1" flipV="1">
            <a:off x="6889733" y="4938844"/>
            <a:ext cx="1205642" cy="1"/>
          </a:xfrm>
          <a:prstGeom prst="line">
            <a:avLst/>
          </a:prstGeom>
          <a:ln w="73025" cap="rnd">
            <a:solidFill>
              <a:srgbClr val="FF0000"/>
            </a:solidFill>
            <a:prstDash val="sysDot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C8CE1148-0E68-4EBD-9BC5-36A6D6B24DBC}"/>
              </a:ext>
            </a:extLst>
          </p:cNvPr>
          <p:cNvGrpSpPr/>
          <p:nvPr/>
        </p:nvGrpSpPr>
        <p:grpSpPr>
          <a:xfrm>
            <a:off x="6025739" y="4191487"/>
            <a:ext cx="1350652" cy="1653501"/>
            <a:chOff x="2673636" y="4499191"/>
            <a:chExt cx="1350652" cy="1653501"/>
          </a:xfrm>
        </p:grpSpPr>
        <p:pic>
          <p:nvPicPr>
            <p:cNvPr id="71" name="그림 70" descr="실루엣, 밤하늘이(가) 표시된 사진&#10;&#10;자동 생성된 설명">
              <a:extLst>
                <a:ext uri="{FF2B5EF4-FFF2-40B4-BE49-F238E27FC236}">
                  <a16:creationId xmlns:a16="http://schemas.microsoft.com/office/drawing/2014/main" id="{DA633DE9-E78C-4899-AA40-368B221018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849" t="42449" r="45282" b="43900"/>
            <a:stretch/>
          </p:blipFill>
          <p:spPr>
            <a:xfrm>
              <a:off x="2845952" y="4499191"/>
              <a:ext cx="1154141" cy="1331846"/>
            </a:xfrm>
            <a:prstGeom prst="rect">
              <a:avLst/>
            </a:prstGeom>
          </p:spPr>
        </p:pic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6720CCE3-E4C9-456D-B882-EA173854EDB9}"/>
                </a:ext>
              </a:extLst>
            </p:cNvPr>
            <p:cNvSpPr txBox="1"/>
            <p:nvPr/>
          </p:nvSpPr>
          <p:spPr>
            <a:xfrm>
              <a:off x="2673636" y="5783360"/>
              <a:ext cx="13506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조이스틱</a:t>
              </a:r>
            </a:p>
          </p:txBody>
        </p:sp>
      </p:grpSp>
      <p:cxnSp>
        <p:nvCxnSpPr>
          <p:cNvPr id="98" name="직선 연결선 97">
            <a:extLst>
              <a:ext uri="{FF2B5EF4-FFF2-40B4-BE49-F238E27FC236}">
                <a16:creationId xmlns:a16="http://schemas.microsoft.com/office/drawing/2014/main" id="{9A2327A6-C080-4DAF-A1F5-44B4D1340F10}"/>
              </a:ext>
            </a:extLst>
          </p:cNvPr>
          <p:cNvCxnSpPr>
            <a:cxnSpLocks/>
            <a:endCxn id="59" idx="2"/>
          </p:cNvCxnSpPr>
          <p:nvPr/>
        </p:nvCxnSpPr>
        <p:spPr>
          <a:xfrm flipV="1">
            <a:off x="1789388" y="3142499"/>
            <a:ext cx="0" cy="1089602"/>
          </a:xfrm>
          <a:prstGeom prst="line">
            <a:avLst/>
          </a:prstGeom>
          <a:ln w="73025" cap="rnd">
            <a:solidFill>
              <a:srgbClr val="F83A30"/>
            </a:solidFill>
            <a:prstDash val="sysDot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19063C1C-892A-43CC-8F36-F61E93250434}"/>
              </a:ext>
            </a:extLst>
          </p:cNvPr>
          <p:cNvCxnSpPr>
            <a:cxnSpLocks/>
          </p:cNvCxnSpPr>
          <p:nvPr/>
        </p:nvCxnSpPr>
        <p:spPr>
          <a:xfrm flipV="1">
            <a:off x="3574753" y="3446453"/>
            <a:ext cx="861779" cy="949673"/>
          </a:xfrm>
          <a:prstGeom prst="line">
            <a:avLst/>
          </a:prstGeom>
          <a:ln w="73025" cap="rnd">
            <a:solidFill>
              <a:srgbClr val="FF0000"/>
            </a:solidFill>
            <a:prstDash val="sysDot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>
            <a:extLst>
              <a:ext uri="{FF2B5EF4-FFF2-40B4-BE49-F238E27FC236}">
                <a16:creationId xmlns:a16="http://schemas.microsoft.com/office/drawing/2014/main" id="{7211A330-F27F-4614-AA83-87D44626D314}"/>
              </a:ext>
            </a:extLst>
          </p:cNvPr>
          <p:cNvCxnSpPr>
            <a:cxnSpLocks/>
          </p:cNvCxnSpPr>
          <p:nvPr/>
        </p:nvCxnSpPr>
        <p:spPr>
          <a:xfrm flipH="1" flipV="1">
            <a:off x="10977931" y="1895591"/>
            <a:ext cx="2" cy="1052974"/>
          </a:xfrm>
          <a:prstGeom prst="line">
            <a:avLst/>
          </a:prstGeom>
          <a:ln w="73025" cap="rnd">
            <a:solidFill>
              <a:srgbClr val="FF0000"/>
            </a:solidFill>
            <a:prstDash val="sysDot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86804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93A9667-A6A5-443B-936A-5BC442D36C2F}"/>
              </a:ext>
            </a:extLst>
          </p:cNvPr>
          <p:cNvSpPr txBox="1"/>
          <p:nvPr/>
        </p:nvSpPr>
        <p:spPr>
          <a:xfrm>
            <a:off x="4777368" y="496152"/>
            <a:ext cx="2637261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가치 창출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6C82BB9C-DB8E-4731-B94F-EDE411F790DF}"/>
              </a:ext>
            </a:extLst>
          </p:cNvPr>
          <p:cNvCxnSpPr>
            <a:cxnSpLocks/>
          </p:cNvCxnSpPr>
          <p:nvPr/>
        </p:nvCxnSpPr>
        <p:spPr>
          <a:xfrm>
            <a:off x="4777368" y="1264784"/>
            <a:ext cx="2653246" cy="0"/>
          </a:xfrm>
          <a:prstGeom prst="line">
            <a:avLst/>
          </a:prstGeom>
          <a:ln w="76200">
            <a:solidFill>
              <a:srgbClr val="FFCD4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타원 25">
            <a:extLst>
              <a:ext uri="{FF2B5EF4-FFF2-40B4-BE49-F238E27FC236}">
                <a16:creationId xmlns:a16="http://schemas.microsoft.com/office/drawing/2014/main" id="{20A38E16-E2D3-4065-AEBA-6DF2A635FDE6}"/>
              </a:ext>
            </a:extLst>
          </p:cNvPr>
          <p:cNvSpPr/>
          <p:nvPr/>
        </p:nvSpPr>
        <p:spPr>
          <a:xfrm>
            <a:off x="1287470" y="2440558"/>
            <a:ext cx="1963730" cy="1963730"/>
          </a:xfrm>
          <a:prstGeom prst="ellipse">
            <a:avLst/>
          </a:prstGeom>
          <a:solidFill>
            <a:srgbClr val="0E1F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8C20A2CC-FA64-4747-B531-053CB9C72E36}"/>
              </a:ext>
            </a:extLst>
          </p:cNvPr>
          <p:cNvSpPr/>
          <p:nvPr/>
        </p:nvSpPr>
        <p:spPr>
          <a:xfrm>
            <a:off x="3912137" y="2440558"/>
            <a:ext cx="1963730" cy="1963730"/>
          </a:xfrm>
          <a:prstGeom prst="ellipse">
            <a:avLst/>
          </a:prstGeom>
          <a:solidFill>
            <a:srgbClr val="FFCD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6448E01E-A0C1-4C06-8AD8-526D5B0781AA}"/>
              </a:ext>
            </a:extLst>
          </p:cNvPr>
          <p:cNvSpPr/>
          <p:nvPr/>
        </p:nvSpPr>
        <p:spPr>
          <a:xfrm>
            <a:off x="6536804" y="2440558"/>
            <a:ext cx="1963730" cy="1963730"/>
          </a:xfrm>
          <a:prstGeom prst="ellipse">
            <a:avLst/>
          </a:prstGeom>
          <a:solidFill>
            <a:srgbClr val="7878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82F16ADC-1299-48F4-AE46-45E822559D1A}"/>
              </a:ext>
            </a:extLst>
          </p:cNvPr>
          <p:cNvSpPr/>
          <p:nvPr/>
        </p:nvSpPr>
        <p:spPr>
          <a:xfrm>
            <a:off x="9161470" y="2440558"/>
            <a:ext cx="1963730" cy="1963730"/>
          </a:xfrm>
          <a:prstGeom prst="ellipse">
            <a:avLst/>
          </a:prstGeom>
          <a:solidFill>
            <a:srgbClr val="90BA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66084F8-71F5-4B25-A28E-B1F654095A14}"/>
              </a:ext>
            </a:extLst>
          </p:cNvPr>
          <p:cNvSpPr txBox="1"/>
          <p:nvPr/>
        </p:nvSpPr>
        <p:spPr>
          <a:xfrm>
            <a:off x="1118217" y="4600254"/>
            <a:ext cx="23022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rgbClr val="0E1F5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버스 예약 시스템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1B2EC0E-2A72-4BF5-B44F-02B724DDADAF}"/>
              </a:ext>
            </a:extLst>
          </p:cNvPr>
          <p:cNvSpPr txBox="1"/>
          <p:nvPr/>
        </p:nvSpPr>
        <p:spPr>
          <a:xfrm>
            <a:off x="3641095" y="4600254"/>
            <a:ext cx="25058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rgbClr val="0E1F5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버스번호 음성안내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E763D20-8EA0-4667-A540-697FA754690E}"/>
              </a:ext>
            </a:extLst>
          </p:cNvPr>
          <p:cNvSpPr txBox="1"/>
          <p:nvPr/>
        </p:nvSpPr>
        <p:spPr>
          <a:xfrm>
            <a:off x="6648078" y="4600254"/>
            <a:ext cx="17411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rgbClr val="0E1F5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문 끼임 방지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E6B5E25-063D-4A39-B73C-152C0EF297BC}"/>
              </a:ext>
            </a:extLst>
          </p:cNvPr>
          <p:cNvSpPr txBox="1"/>
          <p:nvPr/>
        </p:nvSpPr>
        <p:spPr>
          <a:xfrm>
            <a:off x="9451481" y="4622007"/>
            <a:ext cx="13837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rgbClr val="0E1F5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흡연 경고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2D4700E-C6B1-4E48-B574-0A66AE0A6837}"/>
              </a:ext>
            </a:extLst>
          </p:cNvPr>
          <p:cNvSpPr txBox="1"/>
          <p:nvPr/>
        </p:nvSpPr>
        <p:spPr>
          <a:xfrm>
            <a:off x="2965265" y="1485343"/>
            <a:ext cx="6331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사회적 약자의 대중교통 이용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&amp;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편리성 증가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7FDEFFD-0A53-48D3-A298-F60CB498F0F7}"/>
              </a:ext>
            </a:extLst>
          </p:cNvPr>
          <p:cNvSpPr txBox="1"/>
          <p:nvPr/>
        </p:nvSpPr>
        <p:spPr>
          <a:xfrm>
            <a:off x="3850342" y="5204678"/>
            <a:ext cx="199926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버스 문이 열릴 시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해당 버스 번호 및 행선지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음성 안내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337A57C-6EA0-42B4-B5D4-CF6DC12C11F4}"/>
              </a:ext>
            </a:extLst>
          </p:cNvPr>
          <p:cNvSpPr txBox="1"/>
          <p:nvPr/>
        </p:nvSpPr>
        <p:spPr>
          <a:xfrm>
            <a:off x="6192024" y="5201663"/>
            <a:ext cx="265329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초음파 센서를 통해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센서와 바닥 사이 거리를 측정하여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일정 거리 이하면 버스 문 열림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FF5BF80-AF6A-494A-BE38-E34863FF4AB1}"/>
              </a:ext>
            </a:extLst>
          </p:cNvPr>
          <p:cNvSpPr txBox="1"/>
          <p:nvPr/>
        </p:nvSpPr>
        <p:spPr>
          <a:xfrm>
            <a:off x="9388962" y="5309385"/>
            <a:ext cx="15087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담배 연기 감지 시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불빛 및 음성 출력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B219D20-A2CD-4618-BD3A-518430124DB3}"/>
              </a:ext>
            </a:extLst>
          </p:cNvPr>
          <p:cNvSpPr txBox="1"/>
          <p:nvPr/>
        </p:nvSpPr>
        <p:spPr>
          <a:xfrm>
            <a:off x="1373895" y="5201663"/>
            <a:ext cx="179087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조이스틱을 활용한 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버스 예약 및 전광판에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예약 내용 출력</a:t>
            </a:r>
          </a:p>
        </p:txBody>
      </p:sp>
      <p:pic>
        <p:nvPicPr>
          <p:cNvPr id="6" name="그래픽 5" descr="버스 단색으로 채워진">
            <a:extLst>
              <a:ext uri="{FF2B5EF4-FFF2-40B4-BE49-F238E27FC236}">
                <a16:creationId xmlns:a16="http://schemas.microsoft.com/office/drawing/2014/main" id="{3E1C4C25-5C27-4745-827D-F6485B182F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27543" y="2780632"/>
            <a:ext cx="1283582" cy="1283582"/>
          </a:xfrm>
          <a:prstGeom prst="rect">
            <a:avLst/>
          </a:prstGeom>
        </p:spPr>
      </p:pic>
      <p:grpSp>
        <p:nvGrpSpPr>
          <p:cNvPr id="56" name="그룹 55">
            <a:extLst>
              <a:ext uri="{FF2B5EF4-FFF2-40B4-BE49-F238E27FC236}">
                <a16:creationId xmlns:a16="http://schemas.microsoft.com/office/drawing/2014/main" id="{32D99E18-0F5F-48F5-827B-4FFAECA5D088}"/>
              </a:ext>
            </a:extLst>
          </p:cNvPr>
          <p:cNvGrpSpPr/>
          <p:nvPr/>
        </p:nvGrpSpPr>
        <p:grpSpPr>
          <a:xfrm>
            <a:off x="7020707" y="2882171"/>
            <a:ext cx="995924" cy="1093658"/>
            <a:chOff x="7067787" y="2875594"/>
            <a:chExt cx="995924" cy="1093658"/>
          </a:xfrm>
        </p:grpSpPr>
        <p:pic>
          <p:nvPicPr>
            <p:cNvPr id="19" name="그래픽 18" descr="닫힌 문 단색으로 채워진">
              <a:extLst>
                <a:ext uri="{FF2B5EF4-FFF2-40B4-BE49-F238E27FC236}">
                  <a16:creationId xmlns:a16="http://schemas.microsoft.com/office/drawing/2014/main" id="{DE5DFE14-7688-4C96-830A-301207DC16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24365" r="24932"/>
            <a:stretch/>
          </p:blipFill>
          <p:spPr>
            <a:xfrm>
              <a:off x="7067787" y="2875594"/>
              <a:ext cx="554518" cy="1093658"/>
            </a:xfrm>
            <a:prstGeom prst="rect">
              <a:avLst/>
            </a:prstGeom>
          </p:spPr>
        </p:pic>
        <p:pic>
          <p:nvPicPr>
            <p:cNvPr id="43" name="그래픽 42" descr="닫힌 문 단색으로 채워진">
              <a:extLst>
                <a:ext uri="{FF2B5EF4-FFF2-40B4-BE49-F238E27FC236}">
                  <a16:creationId xmlns:a16="http://schemas.microsoft.com/office/drawing/2014/main" id="{CE7D6E1D-95A2-4FDF-AE31-4160375C0E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24365" r="24932"/>
            <a:stretch/>
          </p:blipFill>
          <p:spPr>
            <a:xfrm flipH="1">
              <a:off x="7509193" y="2875594"/>
              <a:ext cx="554518" cy="1093658"/>
            </a:xfrm>
            <a:prstGeom prst="rect">
              <a:avLst/>
            </a:prstGeom>
          </p:spPr>
        </p:pic>
      </p:grpSp>
      <p:pic>
        <p:nvPicPr>
          <p:cNvPr id="21" name="그래픽 20" descr="흡연 단색으로 채워진">
            <a:extLst>
              <a:ext uri="{FF2B5EF4-FFF2-40B4-BE49-F238E27FC236}">
                <a16:creationId xmlns:a16="http://schemas.microsoft.com/office/drawing/2014/main" id="{57E3B112-4590-444A-B592-58540CC98A8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0516377">
            <a:off x="9492921" y="2760153"/>
            <a:ext cx="1117701" cy="1117701"/>
          </a:xfrm>
          <a:prstGeom prst="rect">
            <a:avLst/>
          </a:prstGeom>
        </p:spPr>
      </p:pic>
      <p:pic>
        <p:nvPicPr>
          <p:cNvPr id="53" name="그래픽 52" descr="확성시1 단색으로 채워진">
            <a:extLst>
              <a:ext uri="{FF2B5EF4-FFF2-40B4-BE49-F238E27FC236}">
                <a16:creationId xmlns:a16="http://schemas.microsoft.com/office/drawing/2014/main" id="{0AB0DC18-691E-4021-83CB-0CE60B28721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111930" y="2684379"/>
            <a:ext cx="1476088" cy="1476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3654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직사각형 93">
            <a:extLst>
              <a:ext uri="{FF2B5EF4-FFF2-40B4-BE49-F238E27FC236}">
                <a16:creationId xmlns:a16="http://schemas.microsoft.com/office/drawing/2014/main" id="{BD16FB7A-4228-4E13-9279-7249758AC07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E1F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3B968B50-4F65-4A83-88FA-8C2AEAB8EA9F}"/>
              </a:ext>
            </a:extLst>
          </p:cNvPr>
          <p:cNvSpPr txBox="1"/>
          <p:nvPr/>
        </p:nvSpPr>
        <p:spPr>
          <a:xfrm>
            <a:off x="3190281" y="3044279"/>
            <a:ext cx="581143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감사합니다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5A78168B-8CE7-40C7-8624-37BCA4F63E32}"/>
              </a:ext>
            </a:extLst>
          </p:cNvPr>
          <p:cNvSpPr txBox="1"/>
          <p:nvPr/>
        </p:nvSpPr>
        <p:spPr>
          <a:xfrm>
            <a:off x="5034450" y="3867651"/>
            <a:ext cx="21230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200" dirty="0">
                <a:solidFill>
                  <a:srgbClr val="F4F3E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THANK YOU</a:t>
            </a:r>
            <a:endParaRPr lang="ko-KR" altLang="en-US" sz="1200" dirty="0">
              <a:solidFill>
                <a:srgbClr val="F4F3EA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76" name="이등변 삼각형 75">
            <a:extLst>
              <a:ext uri="{FF2B5EF4-FFF2-40B4-BE49-F238E27FC236}">
                <a16:creationId xmlns:a16="http://schemas.microsoft.com/office/drawing/2014/main" id="{F18233D1-BC7E-4B60-BA84-517E96BB5990}"/>
              </a:ext>
            </a:extLst>
          </p:cNvPr>
          <p:cNvSpPr/>
          <p:nvPr/>
        </p:nvSpPr>
        <p:spPr>
          <a:xfrm rot="10800000">
            <a:off x="5985418" y="4291029"/>
            <a:ext cx="221158" cy="190654"/>
          </a:xfrm>
          <a:prstGeom prst="triangle">
            <a:avLst/>
          </a:prstGeom>
          <a:solidFill>
            <a:srgbClr val="B3BB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7" name="그림 76">
            <a:extLst>
              <a:ext uri="{FF2B5EF4-FFF2-40B4-BE49-F238E27FC236}">
                <a16:creationId xmlns:a16="http://schemas.microsoft.com/office/drawing/2014/main" id="{569947ED-2310-4483-A3E7-ADA786D0A49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saturation sat="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9983" y="6095416"/>
            <a:ext cx="809298" cy="809298"/>
          </a:xfrm>
          <a:prstGeom prst="rect">
            <a:avLst/>
          </a:prstGeom>
        </p:spPr>
      </p:pic>
      <p:pic>
        <p:nvPicPr>
          <p:cNvPr id="78" name="그림 77" descr="텍스트이(가) 표시된 사진&#10;&#10;자동 생성된 설명">
            <a:extLst>
              <a:ext uri="{FF2B5EF4-FFF2-40B4-BE49-F238E27FC236}">
                <a16:creationId xmlns:a16="http://schemas.microsoft.com/office/drawing/2014/main" id="{693F2209-A2F3-403D-9567-02F4E1060B1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70" t="36315" r="33395" b="36913"/>
          <a:stretch/>
        </p:blipFill>
        <p:spPr>
          <a:xfrm>
            <a:off x="10595278" y="6048499"/>
            <a:ext cx="1340851" cy="81966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5">
            <p14:nvContentPartPr>
              <p14:cNvPr id="80" name="잉크 79">
                <a:extLst>
                  <a:ext uri="{FF2B5EF4-FFF2-40B4-BE49-F238E27FC236}">
                    <a16:creationId xmlns:a16="http://schemas.microsoft.com/office/drawing/2014/main" id="{D88AE939-E200-466D-B6D1-C8E0B579DCC1}"/>
                  </a:ext>
                </a:extLst>
              </p14:cNvPr>
              <p14:cNvContentPartPr/>
              <p14:nvPr/>
            </p14:nvContentPartPr>
            <p14:xfrm>
              <a:off x="1903651" y="675730"/>
              <a:ext cx="360" cy="360"/>
            </p14:xfrm>
          </p:contentPart>
        </mc:Choice>
        <mc:Fallback xmlns="">
          <p:pic>
            <p:nvPicPr>
              <p:cNvPr id="80" name="잉크 79">
                <a:extLst>
                  <a:ext uri="{FF2B5EF4-FFF2-40B4-BE49-F238E27FC236}">
                    <a16:creationId xmlns:a16="http://schemas.microsoft.com/office/drawing/2014/main" id="{D88AE939-E200-466D-B6D1-C8E0B579DCC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885651" y="657730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7">
            <p14:nvContentPartPr>
              <p14:cNvPr id="81" name="잉크 80">
                <a:extLst>
                  <a:ext uri="{FF2B5EF4-FFF2-40B4-BE49-F238E27FC236}">
                    <a16:creationId xmlns:a16="http://schemas.microsoft.com/office/drawing/2014/main" id="{E4E937BE-3120-445C-A9AB-10F5F2A2BBE1}"/>
                  </a:ext>
                </a:extLst>
              </p14:cNvPr>
              <p14:cNvContentPartPr/>
              <p14:nvPr/>
            </p14:nvContentPartPr>
            <p14:xfrm>
              <a:off x="7077211" y="1051930"/>
              <a:ext cx="360" cy="360"/>
            </p14:xfrm>
          </p:contentPart>
        </mc:Choice>
        <mc:Fallback xmlns="">
          <p:pic>
            <p:nvPicPr>
              <p:cNvPr id="81" name="잉크 80">
                <a:extLst>
                  <a:ext uri="{FF2B5EF4-FFF2-40B4-BE49-F238E27FC236}">
                    <a16:creationId xmlns:a16="http://schemas.microsoft.com/office/drawing/2014/main" id="{E4E937BE-3120-445C-A9AB-10F5F2A2BBE1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059211" y="1033930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9">
            <p14:nvContentPartPr>
              <p14:cNvPr id="82" name="잉크 81">
                <a:extLst>
                  <a:ext uri="{FF2B5EF4-FFF2-40B4-BE49-F238E27FC236}">
                    <a16:creationId xmlns:a16="http://schemas.microsoft.com/office/drawing/2014/main" id="{B823F3A6-12E9-4CBF-875E-C12A562E67F9}"/>
                  </a:ext>
                </a:extLst>
              </p14:cNvPr>
              <p14:cNvContentPartPr/>
              <p14:nvPr/>
            </p14:nvContentPartPr>
            <p14:xfrm>
              <a:off x="2768011" y="1828090"/>
              <a:ext cx="360" cy="360"/>
            </p14:xfrm>
          </p:contentPart>
        </mc:Choice>
        <mc:Fallback xmlns="">
          <p:pic>
            <p:nvPicPr>
              <p:cNvPr id="82" name="잉크 81">
                <a:extLst>
                  <a:ext uri="{FF2B5EF4-FFF2-40B4-BE49-F238E27FC236}">
                    <a16:creationId xmlns:a16="http://schemas.microsoft.com/office/drawing/2014/main" id="{B823F3A6-12E9-4CBF-875E-C12A562E67F9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750011" y="1810090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">
            <p14:nvContentPartPr>
              <p14:cNvPr id="83" name="잉크 82">
                <a:extLst>
                  <a:ext uri="{FF2B5EF4-FFF2-40B4-BE49-F238E27FC236}">
                    <a16:creationId xmlns:a16="http://schemas.microsoft.com/office/drawing/2014/main" id="{EA8BD3B0-4E38-445D-ABB0-44A6FCF06D01}"/>
                  </a:ext>
                </a:extLst>
              </p14:cNvPr>
              <p14:cNvContentPartPr/>
              <p14:nvPr/>
            </p14:nvContentPartPr>
            <p14:xfrm>
              <a:off x="9770011" y="851050"/>
              <a:ext cx="360" cy="360"/>
            </p14:xfrm>
          </p:contentPart>
        </mc:Choice>
        <mc:Fallback xmlns="">
          <p:pic>
            <p:nvPicPr>
              <p:cNvPr id="83" name="잉크 82">
                <a:extLst>
                  <a:ext uri="{FF2B5EF4-FFF2-40B4-BE49-F238E27FC236}">
                    <a16:creationId xmlns:a16="http://schemas.microsoft.com/office/drawing/2014/main" id="{EA8BD3B0-4E38-445D-ABB0-44A6FCF06D01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752011" y="833050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">
            <p14:nvContentPartPr>
              <p14:cNvPr id="84" name="잉크 83">
                <a:extLst>
                  <a:ext uri="{FF2B5EF4-FFF2-40B4-BE49-F238E27FC236}">
                    <a16:creationId xmlns:a16="http://schemas.microsoft.com/office/drawing/2014/main" id="{5A12CB68-B276-4078-B13A-DCA7F7D7E102}"/>
                  </a:ext>
                </a:extLst>
              </p14:cNvPr>
              <p14:cNvContentPartPr/>
              <p14:nvPr/>
            </p14:nvContentPartPr>
            <p14:xfrm>
              <a:off x="4559011" y="500770"/>
              <a:ext cx="360" cy="360"/>
            </p14:xfrm>
          </p:contentPart>
        </mc:Choice>
        <mc:Fallback xmlns="">
          <p:pic>
            <p:nvPicPr>
              <p:cNvPr id="84" name="잉크 83">
                <a:extLst>
                  <a:ext uri="{FF2B5EF4-FFF2-40B4-BE49-F238E27FC236}">
                    <a16:creationId xmlns:a16="http://schemas.microsoft.com/office/drawing/2014/main" id="{5A12CB68-B276-4078-B13A-DCA7F7D7E102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541011" y="482770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5">
            <p14:nvContentPartPr>
              <p14:cNvPr id="85" name="잉크 84">
                <a:extLst>
                  <a:ext uri="{FF2B5EF4-FFF2-40B4-BE49-F238E27FC236}">
                    <a16:creationId xmlns:a16="http://schemas.microsoft.com/office/drawing/2014/main" id="{6C99B1D5-2E93-46AE-8849-6D5ECC593ACD}"/>
                  </a:ext>
                </a:extLst>
              </p14:cNvPr>
              <p14:cNvContentPartPr/>
              <p14:nvPr/>
            </p14:nvContentPartPr>
            <p14:xfrm>
              <a:off x="11611411" y="1953730"/>
              <a:ext cx="360" cy="360"/>
            </p14:xfrm>
          </p:contentPart>
        </mc:Choice>
        <mc:Fallback xmlns="">
          <p:pic>
            <p:nvPicPr>
              <p:cNvPr id="85" name="잉크 84">
                <a:extLst>
                  <a:ext uri="{FF2B5EF4-FFF2-40B4-BE49-F238E27FC236}">
                    <a16:creationId xmlns:a16="http://schemas.microsoft.com/office/drawing/2014/main" id="{6C99B1D5-2E93-46AE-8849-6D5ECC593ACD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1593411" y="1935730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7">
            <p14:nvContentPartPr>
              <p14:cNvPr id="86" name="잉크 85">
                <a:extLst>
                  <a:ext uri="{FF2B5EF4-FFF2-40B4-BE49-F238E27FC236}">
                    <a16:creationId xmlns:a16="http://schemas.microsoft.com/office/drawing/2014/main" id="{977464D9-D68B-45E6-B69F-6B587DF595A9}"/>
                  </a:ext>
                </a:extLst>
              </p14:cNvPr>
              <p14:cNvContentPartPr/>
              <p14:nvPr/>
            </p14:nvContentPartPr>
            <p14:xfrm>
              <a:off x="8467531" y="638650"/>
              <a:ext cx="360" cy="360"/>
            </p14:xfrm>
          </p:contentPart>
        </mc:Choice>
        <mc:Fallback xmlns="">
          <p:pic>
            <p:nvPicPr>
              <p:cNvPr id="86" name="잉크 85">
                <a:extLst>
                  <a:ext uri="{FF2B5EF4-FFF2-40B4-BE49-F238E27FC236}">
                    <a16:creationId xmlns:a16="http://schemas.microsoft.com/office/drawing/2014/main" id="{977464D9-D68B-45E6-B69F-6B587DF595A9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8449531" y="620650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9">
            <p14:nvContentPartPr>
              <p14:cNvPr id="87" name="잉크 86">
                <a:extLst>
                  <a:ext uri="{FF2B5EF4-FFF2-40B4-BE49-F238E27FC236}">
                    <a16:creationId xmlns:a16="http://schemas.microsoft.com/office/drawing/2014/main" id="{371CBA73-B691-4A93-9069-246E4E465972}"/>
                  </a:ext>
                </a:extLst>
              </p14:cNvPr>
              <p14:cNvContentPartPr/>
              <p14:nvPr/>
            </p14:nvContentPartPr>
            <p14:xfrm>
              <a:off x="287251" y="1991530"/>
              <a:ext cx="360" cy="360"/>
            </p14:xfrm>
          </p:contentPart>
        </mc:Choice>
        <mc:Fallback xmlns="">
          <p:pic>
            <p:nvPicPr>
              <p:cNvPr id="87" name="잉크 86">
                <a:extLst>
                  <a:ext uri="{FF2B5EF4-FFF2-40B4-BE49-F238E27FC236}">
                    <a16:creationId xmlns:a16="http://schemas.microsoft.com/office/drawing/2014/main" id="{371CBA73-B691-4A93-9069-246E4E465972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269251" y="1973530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1">
            <p14:nvContentPartPr>
              <p14:cNvPr id="88" name="잉크 87">
                <a:extLst>
                  <a:ext uri="{FF2B5EF4-FFF2-40B4-BE49-F238E27FC236}">
                    <a16:creationId xmlns:a16="http://schemas.microsoft.com/office/drawing/2014/main" id="{459EE18C-470E-47F7-A4F0-9DE2C66BD274}"/>
                  </a:ext>
                </a:extLst>
              </p14:cNvPr>
              <p14:cNvContentPartPr/>
              <p14:nvPr/>
            </p14:nvContentPartPr>
            <p14:xfrm>
              <a:off x="3544891" y="1076770"/>
              <a:ext cx="360" cy="360"/>
            </p14:xfrm>
          </p:contentPart>
        </mc:Choice>
        <mc:Fallback xmlns="">
          <p:pic>
            <p:nvPicPr>
              <p:cNvPr id="88" name="잉크 87">
                <a:extLst>
                  <a:ext uri="{FF2B5EF4-FFF2-40B4-BE49-F238E27FC236}">
                    <a16:creationId xmlns:a16="http://schemas.microsoft.com/office/drawing/2014/main" id="{459EE18C-470E-47F7-A4F0-9DE2C66BD274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3526891" y="1058770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3">
            <p14:nvContentPartPr>
              <p14:cNvPr id="89" name="잉크 88">
                <a:extLst>
                  <a:ext uri="{FF2B5EF4-FFF2-40B4-BE49-F238E27FC236}">
                    <a16:creationId xmlns:a16="http://schemas.microsoft.com/office/drawing/2014/main" id="{5F0D249B-6E9F-4579-90B5-E533B560DB58}"/>
                  </a:ext>
                </a:extLst>
              </p14:cNvPr>
              <p14:cNvContentPartPr/>
              <p14:nvPr/>
            </p14:nvContentPartPr>
            <p14:xfrm>
              <a:off x="1690531" y="1477450"/>
              <a:ext cx="360" cy="360"/>
            </p14:xfrm>
          </p:contentPart>
        </mc:Choice>
        <mc:Fallback xmlns="">
          <p:pic>
            <p:nvPicPr>
              <p:cNvPr id="89" name="잉크 88">
                <a:extLst>
                  <a:ext uri="{FF2B5EF4-FFF2-40B4-BE49-F238E27FC236}">
                    <a16:creationId xmlns:a16="http://schemas.microsoft.com/office/drawing/2014/main" id="{5F0D249B-6E9F-4579-90B5-E533B560DB58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1672531" y="1459450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5">
            <p14:nvContentPartPr>
              <p14:cNvPr id="90" name="잉크 89">
                <a:extLst>
                  <a:ext uri="{FF2B5EF4-FFF2-40B4-BE49-F238E27FC236}">
                    <a16:creationId xmlns:a16="http://schemas.microsoft.com/office/drawing/2014/main" id="{C42A5AD4-BD9B-4589-A0E3-0C4FA1F3E65E}"/>
                  </a:ext>
                </a:extLst>
              </p14:cNvPr>
              <p14:cNvContentPartPr/>
              <p14:nvPr/>
            </p14:nvContentPartPr>
            <p14:xfrm>
              <a:off x="6462691" y="550450"/>
              <a:ext cx="360" cy="360"/>
            </p14:xfrm>
          </p:contentPart>
        </mc:Choice>
        <mc:Fallback xmlns="">
          <p:pic>
            <p:nvPicPr>
              <p:cNvPr id="90" name="잉크 89">
                <a:extLst>
                  <a:ext uri="{FF2B5EF4-FFF2-40B4-BE49-F238E27FC236}">
                    <a16:creationId xmlns:a16="http://schemas.microsoft.com/office/drawing/2014/main" id="{C42A5AD4-BD9B-4589-A0E3-0C4FA1F3E65E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6444691" y="532450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7">
            <p14:nvContentPartPr>
              <p14:cNvPr id="91" name="잉크 90">
                <a:extLst>
                  <a:ext uri="{FF2B5EF4-FFF2-40B4-BE49-F238E27FC236}">
                    <a16:creationId xmlns:a16="http://schemas.microsoft.com/office/drawing/2014/main" id="{E463081D-F648-44A2-8642-D9B488808753}"/>
                  </a:ext>
                </a:extLst>
              </p14:cNvPr>
              <p14:cNvContentPartPr/>
              <p14:nvPr/>
            </p14:nvContentPartPr>
            <p14:xfrm>
              <a:off x="8091331" y="1841050"/>
              <a:ext cx="360" cy="360"/>
            </p14:xfrm>
          </p:contentPart>
        </mc:Choice>
        <mc:Fallback xmlns="">
          <p:pic>
            <p:nvPicPr>
              <p:cNvPr id="91" name="잉크 90">
                <a:extLst>
                  <a:ext uri="{FF2B5EF4-FFF2-40B4-BE49-F238E27FC236}">
                    <a16:creationId xmlns:a16="http://schemas.microsoft.com/office/drawing/2014/main" id="{E463081D-F648-44A2-8642-D9B488808753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8073331" y="1823050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9">
            <p14:nvContentPartPr>
              <p14:cNvPr id="92" name="잉크 91">
                <a:extLst>
                  <a:ext uri="{FF2B5EF4-FFF2-40B4-BE49-F238E27FC236}">
                    <a16:creationId xmlns:a16="http://schemas.microsoft.com/office/drawing/2014/main" id="{AFE0FE4D-2E37-4472-8B2E-0F25B00E5CD1}"/>
                  </a:ext>
                </a:extLst>
              </p14:cNvPr>
              <p14:cNvContentPartPr/>
              <p14:nvPr/>
            </p14:nvContentPartPr>
            <p14:xfrm>
              <a:off x="11586571" y="294850"/>
              <a:ext cx="360" cy="5400"/>
            </p14:xfrm>
          </p:contentPart>
        </mc:Choice>
        <mc:Fallback xmlns="">
          <p:pic>
            <p:nvPicPr>
              <p:cNvPr id="92" name="잉크 91">
                <a:extLst>
                  <a:ext uri="{FF2B5EF4-FFF2-40B4-BE49-F238E27FC236}">
                    <a16:creationId xmlns:a16="http://schemas.microsoft.com/office/drawing/2014/main" id="{AFE0FE4D-2E37-4472-8B2E-0F25B00E5CD1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11568571" y="276850"/>
                <a:ext cx="3600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1">
            <p14:nvContentPartPr>
              <p14:cNvPr id="93" name="잉크 92">
                <a:extLst>
                  <a:ext uri="{FF2B5EF4-FFF2-40B4-BE49-F238E27FC236}">
                    <a16:creationId xmlns:a16="http://schemas.microsoft.com/office/drawing/2014/main" id="{93B4CADC-6FB8-4D22-99DB-170EAE43E888}"/>
                  </a:ext>
                </a:extLst>
              </p14:cNvPr>
              <p14:cNvContentPartPr/>
              <p14:nvPr/>
            </p14:nvContentPartPr>
            <p14:xfrm>
              <a:off x="5222851" y="1377010"/>
              <a:ext cx="360" cy="360"/>
            </p14:xfrm>
          </p:contentPart>
        </mc:Choice>
        <mc:Fallback xmlns="">
          <p:pic>
            <p:nvPicPr>
              <p:cNvPr id="93" name="잉크 92">
                <a:extLst>
                  <a:ext uri="{FF2B5EF4-FFF2-40B4-BE49-F238E27FC236}">
                    <a16:creationId xmlns:a16="http://schemas.microsoft.com/office/drawing/2014/main" id="{93B4CADC-6FB8-4D22-99DB-170EAE43E888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5204851" y="1359010"/>
                <a:ext cx="36000" cy="36000"/>
              </a:xfrm>
              <a:prstGeom prst="rect">
                <a:avLst/>
              </a:prstGeom>
            </p:spPr>
          </p:pic>
        </mc:Fallback>
      </mc:AlternateContent>
      <p:pic>
        <p:nvPicPr>
          <p:cNvPr id="95" name="그래픽 94" descr="달 단색으로 채워진">
            <a:extLst>
              <a:ext uri="{FF2B5EF4-FFF2-40B4-BE49-F238E27FC236}">
                <a16:creationId xmlns:a16="http://schemas.microsoft.com/office/drawing/2014/main" id="{28C914D7-5A32-4C34-BAF3-AE1B24742AC9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 rot="7504817">
            <a:off x="901676" y="372657"/>
            <a:ext cx="596509" cy="596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1499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직사각형 62">
            <a:extLst>
              <a:ext uri="{FF2B5EF4-FFF2-40B4-BE49-F238E27FC236}">
                <a16:creationId xmlns:a16="http://schemas.microsoft.com/office/drawing/2014/main" id="{24B00F56-9E16-4E22-9C69-6B889F3A399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E1F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9EE85936-DC2B-458A-8A1D-3C7B7A7AEBA4}"/>
              </a:ext>
            </a:extLst>
          </p:cNvPr>
          <p:cNvSpPr txBox="1"/>
          <p:nvPr/>
        </p:nvSpPr>
        <p:spPr>
          <a:xfrm>
            <a:off x="3190285" y="3044279"/>
            <a:ext cx="581143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주제 선정 동기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7DAE1CBD-5719-41E5-87A6-3F8946D480F4}"/>
              </a:ext>
            </a:extLst>
          </p:cNvPr>
          <p:cNvSpPr txBox="1"/>
          <p:nvPr/>
        </p:nvSpPr>
        <p:spPr>
          <a:xfrm>
            <a:off x="3291841" y="3792425"/>
            <a:ext cx="56083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200" dirty="0">
                <a:solidFill>
                  <a:srgbClr val="F4F3E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MOTIVATION FOR CHOOSING THE TOPIC</a:t>
            </a:r>
            <a:endParaRPr lang="ko-KR" altLang="en-US" sz="1200" dirty="0">
              <a:solidFill>
                <a:srgbClr val="F4F3EA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71" name="이등변 삼각형 70">
            <a:extLst>
              <a:ext uri="{FF2B5EF4-FFF2-40B4-BE49-F238E27FC236}">
                <a16:creationId xmlns:a16="http://schemas.microsoft.com/office/drawing/2014/main" id="{AD5A5E09-CA63-43AC-AE1A-611CC94DD8CD}"/>
              </a:ext>
            </a:extLst>
          </p:cNvPr>
          <p:cNvSpPr/>
          <p:nvPr/>
        </p:nvSpPr>
        <p:spPr>
          <a:xfrm rot="10800000">
            <a:off x="5998120" y="4291024"/>
            <a:ext cx="221158" cy="190654"/>
          </a:xfrm>
          <a:prstGeom prst="triangle">
            <a:avLst/>
          </a:prstGeom>
          <a:solidFill>
            <a:srgbClr val="B3BB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2" name="그림 71">
            <a:extLst>
              <a:ext uri="{FF2B5EF4-FFF2-40B4-BE49-F238E27FC236}">
                <a16:creationId xmlns:a16="http://schemas.microsoft.com/office/drawing/2014/main" id="{1D358ABF-70BB-433F-9640-F3CA3B15114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saturation sat="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9983" y="6095416"/>
            <a:ext cx="809298" cy="809298"/>
          </a:xfrm>
          <a:prstGeom prst="rect">
            <a:avLst/>
          </a:prstGeom>
        </p:spPr>
      </p:pic>
      <p:pic>
        <p:nvPicPr>
          <p:cNvPr id="73" name="그림 72" descr="텍스트이(가) 표시된 사진&#10;&#10;자동 생성된 설명">
            <a:extLst>
              <a:ext uri="{FF2B5EF4-FFF2-40B4-BE49-F238E27FC236}">
                <a16:creationId xmlns:a16="http://schemas.microsoft.com/office/drawing/2014/main" id="{02A24065-F176-4FB9-A8B6-58A0F73FED8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70" t="36315" r="33395" b="36913"/>
          <a:stretch/>
        </p:blipFill>
        <p:spPr>
          <a:xfrm>
            <a:off x="10595278" y="6048499"/>
            <a:ext cx="1340851" cy="81966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5">
            <p14:nvContentPartPr>
              <p14:cNvPr id="75" name="잉크 74">
                <a:extLst>
                  <a:ext uri="{FF2B5EF4-FFF2-40B4-BE49-F238E27FC236}">
                    <a16:creationId xmlns:a16="http://schemas.microsoft.com/office/drawing/2014/main" id="{B3BD4DFC-F7B7-4852-8CD9-F2CBD4670CD9}"/>
                  </a:ext>
                </a:extLst>
              </p14:cNvPr>
              <p14:cNvContentPartPr/>
              <p14:nvPr/>
            </p14:nvContentPartPr>
            <p14:xfrm>
              <a:off x="1903651" y="675730"/>
              <a:ext cx="360" cy="360"/>
            </p14:xfrm>
          </p:contentPart>
        </mc:Choice>
        <mc:Fallback xmlns="">
          <p:pic>
            <p:nvPicPr>
              <p:cNvPr id="75" name="잉크 74">
                <a:extLst>
                  <a:ext uri="{FF2B5EF4-FFF2-40B4-BE49-F238E27FC236}">
                    <a16:creationId xmlns:a16="http://schemas.microsoft.com/office/drawing/2014/main" id="{B3BD4DFC-F7B7-4852-8CD9-F2CBD4670CD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885651" y="657730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7">
            <p14:nvContentPartPr>
              <p14:cNvPr id="76" name="잉크 75">
                <a:extLst>
                  <a:ext uri="{FF2B5EF4-FFF2-40B4-BE49-F238E27FC236}">
                    <a16:creationId xmlns:a16="http://schemas.microsoft.com/office/drawing/2014/main" id="{42D9C7DA-47EE-49C8-96B2-20803A4C6FB3}"/>
                  </a:ext>
                </a:extLst>
              </p14:cNvPr>
              <p14:cNvContentPartPr/>
              <p14:nvPr/>
            </p14:nvContentPartPr>
            <p14:xfrm>
              <a:off x="7077211" y="1051930"/>
              <a:ext cx="360" cy="360"/>
            </p14:xfrm>
          </p:contentPart>
        </mc:Choice>
        <mc:Fallback xmlns="">
          <p:pic>
            <p:nvPicPr>
              <p:cNvPr id="76" name="잉크 75">
                <a:extLst>
                  <a:ext uri="{FF2B5EF4-FFF2-40B4-BE49-F238E27FC236}">
                    <a16:creationId xmlns:a16="http://schemas.microsoft.com/office/drawing/2014/main" id="{42D9C7DA-47EE-49C8-96B2-20803A4C6FB3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059211" y="1033930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9">
            <p14:nvContentPartPr>
              <p14:cNvPr id="77" name="잉크 76">
                <a:extLst>
                  <a:ext uri="{FF2B5EF4-FFF2-40B4-BE49-F238E27FC236}">
                    <a16:creationId xmlns:a16="http://schemas.microsoft.com/office/drawing/2014/main" id="{79FA1997-0373-4C5B-A6FB-4A68601DB238}"/>
                  </a:ext>
                </a:extLst>
              </p14:cNvPr>
              <p14:cNvContentPartPr/>
              <p14:nvPr/>
            </p14:nvContentPartPr>
            <p14:xfrm>
              <a:off x="2768011" y="1828090"/>
              <a:ext cx="360" cy="360"/>
            </p14:xfrm>
          </p:contentPart>
        </mc:Choice>
        <mc:Fallback xmlns="">
          <p:pic>
            <p:nvPicPr>
              <p:cNvPr id="77" name="잉크 76">
                <a:extLst>
                  <a:ext uri="{FF2B5EF4-FFF2-40B4-BE49-F238E27FC236}">
                    <a16:creationId xmlns:a16="http://schemas.microsoft.com/office/drawing/2014/main" id="{79FA1997-0373-4C5B-A6FB-4A68601DB238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750011" y="1810090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">
            <p14:nvContentPartPr>
              <p14:cNvPr id="78" name="잉크 77">
                <a:extLst>
                  <a:ext uri="{FF2B5EF4-FFF2-40B4-BE49-F238E27FC236}">
                    <a16:creationId xmlns:a16="http://schemas.microsoft.com/office/drawing/2014/main" id="{27D3DB9C-A669-4E8A-A612-C0E72CDB8A5B}"/>
                  </a:ext>
                </a:extLst>
              </p14:cNvPr>
              <p14:cNvContentPartPr/>
              <p14:nvPr/>
            </p14:nvContentPartPr>
            <p14:xfrm>
              <a:off x="9770011" y="851050"/>
              <a:ext cx="360" cy="360"/>
            </p14:xfrm>
          </p:contentPart>
        </mc:Choice>
        <mc:Fallback xmlns="">
          <p:pic>
            <p:nvPicPr>
              <p:cNvPr id="78" name="잉크 77">
                <a:extLst>
                  <a:ext uri="{FF2B5EF4-FFF2-40B4-BE49-F238E27FC236}">
                    <a16:creationId xmlns:a16="http://schemas.microsoft.com/office/drawing/2014/main" id="{27D3DB9C-A669-4E8A-A612-C0E72CDB8A5B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752011" y="833050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">
            <p14:nvContentPartPr>
              <p14:cNvPr id="79" name="잉크 78">
                <a:extLst>
                  <a:ext uri="{FF2B5EF4-FFF2-40B4-BE49-F238E27FC236}">
                    <a16:creationId xmlns:a16="http://schemas.microsoft.com/office/drawing/2014/main" id="{8B9A552B-B3F3-4BEC-A1CD-5203176590C3}"/>
                  </a:ext>
                </a:extLst>
              </p14:cNvPr>
              <p14:cNvContentPartPr/>
              <p14:nvPr/>
            </p14:nvContentPartPr>
            <p14:xfrm>
              <a:off x="4559011" y="500770"/>
              <a:ext cx="360" cy="360"/>
            </p14:xfrm>
          </p:contentPart>
        </mc:Choice>
        <mc:Fallback xmlns="">
          <p:pic>
            <p:nvPicPr>
              <p:cNvPr id="79" name="잉크 78">
                <a:extLst>
                  <a:ext uri="{FF2B5EF4-FFF2-40B4-BE49-F238E27FC236}">
                    <a16:creationId xmlns:a16="http://schemas.microsoft.com/office/drawing/2014/main" id="{8B9A552B-B3F3-4BEC-A1CD-5203176590C3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541011" y="482770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5">
            <p14:nvContentPartPr>
              <p14:cNvPr id="80" name="잉크 79">
                <a:extLst>
                  <a:ext uri="{FF2B5EF4-FFF2-40B4-BE49-F238E27FC236}">
                    <a16:creationId xmlns:a16="http://schemas.microsoft.com/office/drawing/2014/main" id="{CCD4DF96-20B2-4A36-A150-4146B8FA13DC}"/>
                  </a:ext>
                </a:extLst>
              </p14:cNvPr>
              <p14:cNvContentPartPr/>
              <p14:nvPr/>
            </p14:nvContentPartPr>
            <p14:xfrm>
              <a:off x="11611411" y="1953730"/>
              <a:ext cx="360" cy="360"/>
            </p14:xfrm>
          </p:contentPart>
        </mc:Choice>
        <mc:Fallback xmlns="">
          <p:pic>
            <p:nvPicPr>
              <p:cNvPr id="80" name="잉크 79">
                <a:extLst>
                  <a:ext uri="{FF2B5EF4-FFF2-40B4-BE49-F238E27FC236}">
                    <a16:creationId xmlns:a16="http://schemas.microsoft.com/office/drawing/2014/main" id="{CCD4DF96-20B2-4A36-A150-4146B8FA13DC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1593411" y="1935730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7">
            <p14:nvContentPartPr>
              <p14:cNvPr id="81" name="잉크 80">
                <a:extLst>
                  <a:ext uri="{FF2B5EF4-FFF2-40B4-BE49-F238E27FC236}">
                    <a16:creationId xmlns:a16="http://schemas.microsoft.com/office/drawing/2014/main" id="{D08ADC74-CBC9-4AA2-9032-82CEA04FCA2A}"/>
                  </a:ext>
                </a:extLst>
              </p14:cNvPr>
              <p14:cNvContentPartPr/>
              <p14:nvPr/>
            </p14:nvContentPartPr>
            <p14:xfrm>
              <a:off x="8467531" y="638650"/>
              <a:ext cx="360" cy="360"/>
            </p14:xfrm>
          </p:contentPart>
        </mc:Choice>
        <mc:Fallback xmlns="">
          <p:pic>
            <p:nvPicPr>
              <p:cNvPr id="81" name="잉크 80">
                <a:extLst>
                  <a:ext uri="{FF2B5EF4-FFF2-40B4-BE49-F238E27FC236}">
                    <a16:creationId xmlns:a16="http://schemas.microsoft.com/office/drawing/2014/main" id="{D08ADC74-CBC9-4AA2-9032-82CEA04FCA2A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8449531" y="620650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9">
            <p14:nvContentPartPr>
              <p14:cNvPr id="82" name="잉크 81">
                <a:extLst>
                  <a:ext uri="{FF2B5EF4-FFF2-40B4-BE49-F238E27FC236}">
                    <a16:creationId xmlns:a16="http://schemas.microsoft.com/office/drawing/2014/main" id="{78B7454F-7D22-4B38-B8A5-CA04AF24FE05}"/>
                  </a:ext>
                </a:extLst>
              </p14:cNvPr>
              <p14:cNvContentPartPr/>
              <p14:nvPr/>
            </p14:nvContentPartPr>
            <p14:xfrm>
              <a:off x="287251" y="1991530"/>
              <a:ext cx="360" cy="360"/>
            </p14:xfrm>
          </p:contentPart>
        </mc:Choice>
        <mc:Fallback xmlns="">
          <p:pic>
            <p:nvPicPr>
              <p:cNvPr id="82" name="잉크 81">
                <a:extLst>
                  <a:ext uri="{FF2B5EF4-FFF2-40B4-BE49-F238E27FC236}">
                    <a16:creationId xmlns:a16="http://schemas.microsoft.com/office/drawing/2014/main" id="{78B7454F-7D22-4B38-B8A5-CA04AF24FE05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269251" y="1973530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1">
            <p14:nvContentPartPr>
              <p14:cNvPr id="83" name="잉크 82">
                <a:extLst>
                  <a:ext uri="{FF2B5EF4-FFF2-40B4-BE49-F238E27FC236}">
                    <a16:creationId xmlns:a16="http://schemas.microsoft.com/office/drawing/2014/main" id="{90B578EC-9670-4CD2-9520-94A87D7C2F12}"/>
                  </a:ext>
                </a:extLst>
              </p14:cNvPr>
              <p14:cNvContentPartPr/>
              <p14:nvPr/>
            </p14:nvContentPartPr>
            <p14:xfrm>
              <a:off x="3544891" y="1076770"/>
              <a:ext cx="360" cy="360"/>
            </p14:xfrm>
          </p:contentPart>
        </mc:Choice>
        <mc:Fallback xmlns="">
          <p:pic>
            <p:nvPicPr>
              <p:cNvPr id="83" name="잉크 82">
                <a:extLst>
                  <a:ext uri="{FF2B5EF4-FFF2-40B4-BE49-F238E27FC236}">
                    <a16:creationId xmlns:a16="http://schemas.microsoft.com/office/drawing/2014/main" id="{90B578EC-9670-4CD2-9520-94A87D7C2F12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3526891" y="1058770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3">
            <p14:nvContentPartPr>
              <p14:cNvPr id="84" name="잉크 83">
                <a:extLst>
                  <a:ext uri="{FF2B5EF4-FFF2-40B4-BE49-F238E27FC236}">
                    <a16:creationId xmlns:a16="http://schemas.microsoft.com/office/drawing/2014/main" id="{C326381E-3EDB-426B-A39A-FDAF52994D30}"/>
                  </a:ext>
                </a:extLst>
              </p14:cNvPr>
              <p14:cNvContentPartPr/>
              <p14:nvPr/>
            </p14:nvContentPartPr>
            <p14:xfrm>
              <a:off x="1690531" y="1477450"/>
              <a:ext cx="360" cy="360"/>
            </p14:xfrm>
          </p:contentPart>
        </mc:Choice>
        <mc:Fallback xmlns="">
          <p:pic>
            <p:nvPicPr>
              <p:cNvPr id="84" name="잉크 83">
                <a:extLst>
                  <a:ext uri="{FF2B5EF4-FFF2-40B4-BE49-F238E27FC236}">
                    <a16:creationId xmlns:a16="http://schemas.microsoft.com/office/drawing/2014/main" id="{C326381E-3EDB-426B-A39A-FDAF52994D30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1672531" y="1459450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5">
            <p14:nvContentPartPr>
              <p14:cNvPr id="85" name="잉크 84">
                <a:extLst>
                  <a:ext uri="{FF2B5EF4-FFF2-40B4-BE49-F238E27FC236}">
                    <a16:creationId xmlns:a16="http://schemas.microsoft.com/office/drawing/2014/main" id="{0FC0F022-853E-4F2A-8F60-1E82D41C5632}"/>
                  </a:ext>
                </a:extLst>
              </p14:cNvPr>
              <p14:cNvContentPartPr/>
              <p14:nvPr/>
            </p14:nvContentPartPr>
            <p14:xfrm>
              <a:off x="6462691" y="550450"/>
              <a:ext cx="360" cy="360"/>
            </p14:xfrm>
          </p:contentPart>
        </mc:Choice>
        <mc:Fallback xmlns="">
          <p:pic>
            <p:nvPicPr>
              <p:cNvPr id="85" name="잉크 84">
                <a:extLst>
                  <a:ext uri="{FF2B5EF4-FFF2-40B4-BE49-F238E27FC236}">
                    <a16:creationId xmlns:a16="http://schemas.microsoft.com/office/drawing/2014/main" id="{0FC0F022-853E-4F2A-8F60-1E82D41C5632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6444691" y="532450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7">
            <p14:nvContentPartPr>
              <p14:cNvPr id="86" name="잉크 85">
                <a:extLst>
                  <a:ext uri="{FF2B5EF4-FFF2-40B4-BE49-F238E27FC236}">
                    <a16:creationId xmlns:a16="http://schemas.microsoft.com/office/drawing/2014/main" id="{2C624B49-7B53-45EB-B0F5-C40856E7A738}"/>
                  </a:ext>
                </a:extLst>
              </p14:cNvPr>
              <p14:cNvContentPartPr/>
              <p14:nvPr/>
            </p14:nvContentPartPr>
            <p14:xfrm>
              <a:off x="8091331" y="1841050"/>
              <a:ext cx="360" cy="360"/>
            </p14:xfrm>
          </p:contentPart>
        </mc:Choice>
        <mc:Fallback xmlns="">
          <p:pic>
            <p:nvPicPr>
              <p:cNvPr id="86" name="잉크 85">
                <a:extLst>
                  <a:ext uri="{FF2B5EF4-FFF2-40B4-BE49-F238E27FC236}">
                    <a16:creationId xmlns:a16="http://schemas.microsoft.com/office/drawing/2014/main" id="{2C624B49-7B53-45EB-B0F5-C40856E7A738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8073331" y="1823050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9">
            <p14:nvContentPartPr>
              <p14:cNvPr id="87" name="잉크 86">
                <a:extLst>
                  <a:ext uri="{FF2B5EF4-FFF2-40B4-BE49-F238E27FC236}">
                    <a16:creationId xmlns:a16="http://schemas.microsoft.com/office/drawing/2014/main" id="{FDBEF973-1987-455C-B2FD-ED6FB6175BD3}"/>
                  </a:ext>
                </a:extLst>
              </p14:cNvPr>
              <p14:cNvContentPartPr/>
              <p14:nvPr/>
            </p14:nvContentPartPr>
            <p14:xfrm>
              <a:off x="11586571" y="294850"/>
              <a:ext cx="360" cy="5400"/>
            </p14:xfrm>
          </p:contentPart>
        </mc:Choice>
        <mc:Fallback xmlns="">
          <p:pic>
            <p:nvPicPr>
              <p:cNvPr id="87" name="잉크 86">
                <a:extLst>
                  <a:ext uri="{FF2B5EF4-FFF2-40B4-BE49-F238E27FC236}">
                    <a16:creationId xmlns:a16="http://schemas.microsoft.com/office/drawing/2014/main" id="{FDBEF973-1987-455C-B2FD-ED6FB6175BD3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11568571" y="276850"/>
                <a:ext cx="3600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1">
            <p14:nvContentPartPr>
              <p14:cNvPr id="88" name="잉크 87">
                <a:extLst>
                  <a:ext uri="{FF2B5EF4-FFF2-40B4-BE49-F238E27FC236}">
                    <a16:creationId xmlns:a16="http://schemas.microsoft.com/office/drawing/2014/main" id="{F0052864-7E05-4280-88E2-FFFBFE049AEB}"/>
                  </a:ext>
                </a:extLst>
              </p14:cNvPr>
              <p14:cNvContentPartPr/>
              <p14:nvPr/>
            </p14:nvContentPartPr>
            <p14:xfrm>
              <a:off x="5222851" y="1377010"/>
              <a:ext cx="360" cy="360"/>
            </p14:xfrm>
          </p:contentPart>
        </mc:Choice>
        <mc:Fallback xmlns="">
          <p:pic>
            <p:nvPicPr>
              <p:cNvPr id="88" name="잉크 87">
                <a:extLst>
                  <a:ext uri="{FF2B5EF4-FFF2-40B4-BE49-F238E27FC236}">
                    <a16:creationId xmlns:a16="http://schemas.microsoft.com/office/drawing/2014/main" id="{F0052864-7E05-4280-88E2-FFFBFE049AEB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5204851" y="1359010"/>
                <a:ext cx="36000" cy="36000"/>
              </a:xfrm>
              <a:prstGeom prst="rect">
                <a:avLst/>
              </a:prstGeom>
            </p:spPr>
          </p:pic>
        </mc:Fallback>
      </mc:AlternateContent>
      <p:pic>
        <p:nvPicPr>
          <p:cNvPr id="89" name="그림 88">
            <a:extLst>
              <a:ext uri="{FF2B5EF4-FFF2-40B4-BE49-F238E27FC236}">
                <a16:creationId xmlns:a16="http://schemas.microsoft.com/office/drawing/2014/main" id="{AEED9414-BE44-4A39-89AF-2C8121FABA42}"/>
              </a:ext>
            </a:extLst>
          </p:cNvPr>
          <p:cNvPicPr>
            <a:picLocks noChangeAspect="1"/>
          </p:cNvPicPr>
          <p:nvPr/>
        </p:nvPicPr>
        <p:blipFill rotWithShape="1"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599" t="41093" r="41710" b="41092"/>
          <a:stretch/>
        </p:blipFill>
        <p:spPr>
          <a:xfrm>
            <a:off x="9254237" y="6548967"/>
            <a:ext cx="384907" cy="327658"/>
          </a:xfrm>
          <a:prstGeom prst="rect">
            <a:avLst/>
          </a:prstGeom>
        </p:spPr>
      </p:pic>
      <p:pic>
        <p:nvPicPr>
          <p:cNvPr id="90" name="그림 89">
            <a:extLst>
              <a:ext uri="{FF2B5EF4-FFF2-40B4-BE49-F238E27FC236}">
                <a16:creationId xmlns:a16="http://schemas.microsoft.com/office/drawing/2014/main" id="{B091B89A-E9B4-490B-BCEB-19FA8EA4A563}"/>
              </a:ext>
            </a:extLst>
          </p:cNvPr>
          <p:cNvPicPr>
            <a:picLocks noChangeAspect="1"/>
          </p:cNvPicPr>
          <p:nvPr/>
        </p:nvPicPr>
        <p:blipFill rotWithShape="1"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599" t="41093" r="41710" b="41092"/>
          <a:stretch/>
        </p:blipFill>
        <p:spPr>
          <a:xfrm>
            <a:off x="9124333" y="6671733"/>
            <a:ext cx="231332" cy="196925"/>
          </a:xfrm>
          <a:prstGeom prst="rect">
            <a:avLst/>
          </a:prstGeom>
        </p:spPr>
      </p:pic>
      <p:pic>
        <p:nvPicPr>
          <p:cNvPr id="91" name="그림 90">
            <a:extLst>
              <a:ext uri="{FF2B5EF4-FFF2-40B4-BE49-F238E27FC236}">
                <a16:creationId xmlns:a16="http://schemas.microsoft.com/office/drawing/2014/main" id="{E59F97B7-35D0-4899-AEB7-A1EF31AEF4C5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BEBA8EAE-BF5A-486C-A8C5-ECC9F3942E4B}">
                <a14:imgProps xmlns:a14="http://schemas.microsoft.com/office/drawing/2010/main">
                  <a14:imgLayer r:embed="rId3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9406" y="6165400"/>
            <a:ext cx="728656" cy="728656"/>
          </a:xfrm>
          <a:prstGeom prst="rect">
            <a:avLst/>
          </a:prstGeom>
        </p:spPr>
      </p:pic>
      <p:pic>
        <p:nvPicPr>
          <p:cNvPr id="92" name="그래픽 91" descr="달 단색으로 채워진">
            <a:extLst>
              <a:ext uri="{FF2B5EF4-FFF2-40B4-BE49-F238E27FC236}">
                <a16:creationId xmlns:a16="http://schemas.microsoft.com/office/drawing/2014/main" id="{B6FFF715-F290-408C-BAD7-20A07E60F606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 rot="7504817">
            <a:off x="901676" y="372657"/>
            <a:ext cx="596509" cy="596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4909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extBox 68">
            <a:extLst>
              <a:ext uri="{FF2B5EF4-FFF2-40B4-BE49-F238E27FC236}">
                <a16:creationId xmlns:a16="http://schemas.microsoft.com/office/drawing/2014/main" id="{4E590C92-8DBB-428B-AB06-128539FF5055}"/>
              </a:ext>
            </a:extLst>
          </p:cNvPr>
          <p:cNvSpPr txBox="1"/>
          <p:nvPr/>
        </p:nvSpPr>
        <p:spPr>
          <a:xfrm>
            <a:off x="4116934" y="496152"/>
            <a:ext cx="3958135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주제 선정 동기</a:t>
            </a:r>
          </a:p>
        </p:txBody>
      </p: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8C74521A-0B15-46F6-AF11-90A916F2B427}"/>
              </a:ext>
            </a:extLst>
          </p:cNvPr>
          <p:cNvCxnSpPr>
            <a:cxnSpLocks/>
          </p:cNvCxnSpPr>
          <p:nvPr/>
        </p:nvCxnSpPr>
        <p:spPr>
          <a:xfrm>
            <a:off x="4116934" y="1264784"/>
            <a:ext cx="3958135" cy="0"/>
          </a:xfrm>
          <a:prstGeom prst="line">
            <a:avLst/>
          </a:prstGeom>
          <a:ln w="76200">
            <a:solidFill>
              <a:srgbClr val="FFCD4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01388913-4128-4206-9045-70F14057811F}"/>
              </a:ext>
            </a:extLst>
          </p:cNvPr>
          <p:cNvGrpSpPr/>
          <p:nvPr/>
        </p:nvGrpSpPr>
        <p:grpSpPr>
          <a:xfrm>
            <a:off x="223137" y="2033417"/>
            <a:ext cx="3893797" cy="3601584"/>
            <a:chOff x="348003" y="1264784"/>
            <a:chExt cx="5739806" cy="4876802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B2B80E4A-E707-49B5-889F-C36B60F2653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9961" b="89844" l="391" r="99219">
                          <a14:foregroundMark x1="11328" y1="32813" x2="5273" y2="43750"/>
                          <a14:foregroundMark x1="5273" y1="43750" x2="4102" y2="65820"/>
                          <a14:foregroundMark x1="2539" y1="29492" x2="1367" y2="40625"/>
                          <a14:foregroundMark x1="89648" y1="39844" x2="94531" y2="68359"/>
                          <a14:foregroundMark x1="94531" y1="68359" x2="94922" y2="68359"/>
                          <a14:foregroundMark x1="97656" y1="69727" x2="99414" y2="70117"/>
                          <a14:foregroundMark x1="2344" y1="58789" x2="391" y2="63281"/>
                        </a14:backgroundRemoval>
                      </a14:imgEffect>
                    </a14:imgLayer>
                  </a14:imgProps>
                </a:ext>
              </a:extLst>
            </a:blip>
            <a:srcRect r="22629"/>
            <a:stretch/>
          </p:blipFill>
          <p:spPr>
            <a:xfrm>
              <a:off x="779506" y="1264784"/>
              <a:ext cx="3773214" cy="4876802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62DD0806-5F31-4EB7-8CBD-B30B43870E4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9961" b="89844" l="391" r="99219">
                          <a14:foregroundMark x1="11328" y1="32813" x2="5273" y2="43750"/>
                          <a14:foregroundMark x1="5273" y1="43750" x2="4102" y2="65820"/>
                          <a14:foregroundMark x1="2539" y1="29492" x2="1367" y2="40625"/>
                          <a14:foregroundMark x1="89648" y1="39844" x2="94531" y2="68359"/>
                          <a14:foregroundMark x1="94531" y1="68359" x2="94922" y2="68359"/>
                          <a14:foregroundMark x1="97656" y1="69727" x2="99414" y2="70117"/>
                          <a14:foregroundMark x1="2344" y1="58789" x2="391" y2="63281"/>
                        </a14:backgroundRemoval>
                      </a14:imgEffect>
                    </a14:imgLayer>
                  </a14:imgProps>
                </a:ext>
              </a:extLst>
            </a:blip>
            <a:srcRect l="77371"/>
            <a:stretch/>
          </p:blipFill>
          <p:spPr>
            <a:xfrm>
              <a:off x="4552720" y="1264784"/>
              <a:ext cx="1103586" cy="4876802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44091C2-6E9C-464B-A128-EA51A7A65FDC}"/>
                </a:ext>
              </a:extLst>
            </p:cNvPr>
            <p:cNvSpPr txBox="1"/>
            <p:nvPr/>
          </p:nvSpPr>
          <p:spPr>
            <a:xfrm>
              <a:off x="348003" y="3786458"/>
              <a:ext cx="573980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82%</a:t>
              </a:r>
              <a:endParaRPr lang="ko-KR" altLang="en-US" sz="28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3BE100D1-B0DB-4708-A72B-3EACF831501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0000"/>
          <a:stretch/>
        </p:blipFill>
        <p:spPr>
          <a:xfrm>
            <a:off x="4409659" y="1431303"/>
            <a:ext cx="4851869" cy="265760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3787EB3-94F9-4FAE-AE83-B93D9E7A84F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055" t="9886" r="3128" b="3730"/>
          <a:stretch/>
        </p:blipFill>
        <p:spPr>
          <a:xfrm>
            <a:off x="6982909" y="3959207"/>
            <a:ext cx="4584700" cy="23368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7AB7767-EC4C-4F1B-A5E1-05BC2349D5A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259" t="2872" b="2919"/>
          <a:stretch/>
        </p:blipFill>
        <p:spPr>
          <a:xfrm>
            <a:off x="6364790" y="2499820"/>
            <a:ext cx="4671614" cy="258573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FCA351E-0CD3-4E36-B5D4-28E265529F5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0436" y="2478370"/>
            <a:ext cx="4733306" cy="258573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C64395A-D409-4EF0-8E2C-3CCC93F97C0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75553" y="2331112"/>
            <a:ext cx="5326179" cy="2880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96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직사각형 62">
            <a:extLst>
              <a:ext uri="{FF2B5EF4-FFF2-40B4-BE49-F238E27FC236}">
                <a16:creationId xmlns:a16="http://schemas.microsoft.com/office/drawing/2014/main" id="{24B00F56-9E16-4E22-9C69-6B889F3A399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E1F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9EE85936-DC2B-458A-8A1D-3C7B7A7AEBA4}"/>
              </a:ext>
            </a:extLst>
          </p:cNvPr>
          <p:cNvSpPr txBox="1"/>
          <p:nvPr/>
        </p:nvSpPr>
        <p:spPr>
          <a:xfrm>
            <a:off x="3190285" y="3044279"/>
            <a:ext cx="581143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기능 소개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7DAE1CBD-5719-41E5-87A6-3F8946D480F4}"/>
              </a:ext>
            </a:extLst>
          </p:cNvPr>
          <p:cNvSpPr txBox="1"/>
          <p:nvPr/>
        </p:nvSpPr>
        <p:spPr>
          <a:xfrm>
            <a:off x="3291841" y="3792425"/>
            <a:ext cx="56083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200" dirty="0">
                <a:solidFill>
                  <a:srgbClr val="F4F3E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INTRODUCTION</a:t>
            </a:r>
            <a:r>
              <a:rPr lang="ko-KR" altLang="en-US" sz="1200" dirty="0">
                <a:solidFill>
                  <a:srgbClr val="F4F3E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1200" dirty="0">
                <a:solidFill>
                  <a:srgbClr val="F4F3E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OF FUNCTIONS</a:t>
            </a:r>
            <a:endParaRPr lang="ko-KR" altLang="en-US" sz="1200" dirty="0">
              <a:solidFill>
                <a:srgbClr val="F4F3EA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71" name="이등변 삼각형 70">
            <a:extLst>
              <a:ext uri="{FF2B5EF4-FFF2-40B4-BE49-F238E27FC236}">
                <a16:creationId xmlns:a16="http://schemas.microsoft.com/office/drawing/2014/main" id="{AD5A5E09-CA63-43AC-AE1A-611CC94DD8CD}"/>
              </a:ext>
            </a:extLst>
          </p:cNvPr>
          <p:cNvSpPr/>
          <p:nvPr/>
        </p:nvSpPr>
        <p:spPr>
          <a:xfrm rot="10800000">
            <a:off x="5998120" y="4291024"/>
            <a:ext cx="221158" cy="190654"/>
          </a:xfrm>
          <a:prstGeom prst="triangle">
            <a:avLst/>
          </a:prstGeom>
          <a:solidFill>
            <a:srgbClr val="B3BB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2" name="그림 71">
            <a:extLst>
              <a:ext uri="{FF2B5EF4-FFF2-40B4-BE49-F238E27FC236}">
                <a16:creationId xmlns:a16="http://schemas.microsoft.com/office/drawing/2014/main" id="{1D358ABF-70BB-433F-9640-F3CA3B15114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saturation sat="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9983" y="6095416"/>
            <a:ext cx="809298" cy="809298"/>
          </a:xfrm>
          <a:prstGeom prst="rect">
            <a:avLst/>
          </a:prstGeom>
        </p:spPr>
      </p:pic>
      <p:pic>
        <p:nvPicPr>
          <p:cNvPr id="73" name="그림 72" descr="텍스트이(가) 표시된 사진&#10;&#10;자동 생성된 설명">
            <a:extLst>
              <a:ext uri="{FF2B5EF4-FFF2-40B4-BE49-F238E27FC236}">
                <a16:creationId xmlns:a16="http://schemas.microsoft.com/office/drawing/2014/main" id="{02A24065-F176-4FB9-A8B6-58A0F73FED8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70" t="36315" r="33395" b="36913"/>
          <a:stretch/>
        </p:blipFill>
        <p:spPr>
          <a:xfrm>
            <a:off x="10595278" y="6048499"/>
            <a:ext cx="1340851" cy="81966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5">
            <p14:nvContentPartPr>
              <p14:cNvPr id="75" name="잉크 74">
                <a:extLst>
                  <a:ext uri="{FF2B5EF4-FFF2-40B4-BE49-F238E27FC236}">
                    <a16:creationId xmlns:a16="http://schemas.microsoft.com/office/drawing/2014/main" id="{B3BD4DFC-F7B7-4852-8CD9-F2CBD4670CD9}"/>
                  </a:ext>
                </a:extLst>
              </p14:cNvPr>
              <p14:cNvContentPartPr/>
              <p14:nvPr/>
            </p14:nvContentPartPr>
            <p14:xfrm>
              <a:off x="1903651" y="675730"/>
              <a:ext cx="360" cy="360"/>
            </p14:xfrm>
          </p:contentPart>
        </mc:Choice>
        <mc:Fallback xmlns="">
          <p:pic>
            <p:nvPicPr>
              <p:cNvPr id="75" name="잉크 74">
                <a:extLst>
                  <a:ext uri="{FF2B5EF4-FFF2-40B4-BE49-F238E27FC236}">
                    <a16:creationId xmlns:a16="http://schemas.microsoft.com/office/drawing/2014/main" id="{B3BD4DFC-F7B7-4852-8CD9-F2CBD4670CD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885651" y="657730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7">
            <p14:nvContentPartPr>
              <p14:cNvPr id="76" name="잉크 75">
                <a:extLst>
                  <a:ext uri="{FF2B5EF4-FFF2-40B4-BE49-F238E27FC236}">
                    <a16:creationId xmlns:a16="http://schemas.microsoft.com/office/drawing/2014/main" id="{42D9C7DA-47EE-49C8-96B2-20803A4C6FB3}"/>
                  </a:ext>
                </a:extLst>
              </p14:cNvPr>
              <p14:cNvContentPartPr/>
              <p14:nvPr/>
            </p14:nvContentPartPr>
            <p14:xfrm>
              <a:off x="7077211" y="1051930"/>
              <a:ext cx="360" cy="360"/>
            </p14:xfrm>
          </p:contentPart>
        </mc:Choice>
        <mc:Fallback xmlns="">
          <p:pic>
            <p:nvPicPr>
              <p:cNvPr id="76" name="잉크 75">
                <a:extLst>
                  <a:ext uri="{FF2B5EF4-FFF2-40B4-BE49-F238E27FC236}">
                    <a16:creationId xmlns:a16="http://schemas.microsoft.com/office/drawing/2014/main" id="{42D9C7DA-47EE-49C8-96B2-20803A4C6FB3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059211" y="1033930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9">
            <p14:nvContentPartPr>
              <p14:cNvPr id="77" name="잉크 76">
                <a:extLst>
                  <a:ext uri="{FF2B5EF4-FFF2-40B4-BE49-F238E27FC236}">
                    <a16:creationId xmlns:a16="http://schemas.microsoft.com/office/drawing/2014/main" id="{79FA1997-0373-4C5B-A6FB-4A68601DB238}"/>
                  </a:ext>
                </a:extLst>
              </p14:cNvPr>
              <p14:cNvContentPartPr/>
              <p14:nvPr/>
            </p14:nvContentPartPr>
            <p14:xfrm>
              <a:off x="2768011" y="1828090"/>
              <a:ext cx="360" cy="360"/>
            </p14:xfrm>
          </p:contentPart>
        </mc:Choice>
        <mc:Fallback xmlns="">
          <p:pic>
            <p:nvPicPr>
              <p:cNvPr id="77" name="잉크 76">
                <a:extLst>
                  <a:ext uri="{FF2B5EF4-FFF2-40B4-BE49-F238E27FC236}">
                    <a16:creationId xmlns:a16="http://schemas.microsoft.com/office/drawing/2014/main" id="{79FA1997-0373-4C5B-A6FB-4A68601DB238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750011" y="1810090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">
            <p14:nvContentPartPr>
              <p14:cNvPr id="78" name="잉크 77">
                <a:extLst>
                  <a:ext uri="{FF2B5EF4-FFF2-40B4-BE49-F238E27FC236}">
                    <a16:creationId xmlns:a16="http://schemas.microsoft.com/office/drawing/2014/main" id="{27D3DB9C-A669-4E8A-A612-C0E72CDB8A5B}"/>
                  </a:ext>
                </a:extLst>
              </p14:cNvPr>
              <p14:cNvContentPartPr/>
              <p14:nvPr/>
            </p14:nvContentPartPr>
            <p14:xfrm>
              <a:off x="9770011" y="851050"/>
              <a:ext cx="360" cy="360"/>
            </p14:xfrm>
          </p:contentPart>
        </mc:Choice>
        <mc:Fallback xmlns="">
          <p:pic>
            <p:nvPicPr>
              <p:cNvPr id="78" name="잉크 77">
                <a:extLst>
                  <a:ext uri="{FF2B5EF4-FFF2-40B4-BE49-F238E27FC236}">
                    <a16:creationId xmlns:a16="http://schemas.microsoft.com/office/drawing/2014/main" id="{27D3DB9C-A669-4E8A-A612-C0E72CDB8A5B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752011" y="833050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">
            <p14:nvContentPartPr>
              <p14:cNvPr id="79" name="잉크 78">
                <a:extLst>
                  <a:ext uri="{FF2B5EF4-FFF2-40B4-BE49-F238E27FC236}">
                    <a16:creationId xmlns:a16="http://schemas.microsoft.com/office/drawing/2014/main" id="{8B9A552B-B3F3-4BEC-A1CD-5203176590C3}"/>
                  </a:ext>
                </a:extLst>
              </p14:cNvPr>
              <p14:cNvContentPartPr/>
              <p14:nvPr/>
            </p14:nvContentPartPr>
            <p14:xfrm>
              <a:off x="4559011" y="500770"/>
              <a:ext cx="360" cy="360"/>
            </p14:xfrm>
          </p:contentPart>
        </mc:Choice>
        <mc:Fallback xmlns="">
          <p:pic>
            <p:nvPicPr>
              <p:cNvPr id="79" name="잉크 78">
                <a:extLst>
                  <a:ext uri="{FF2B5EF4-FFF2-40B4-BE49-F238E27FC236}">
                    <a16:creationId xmlns:a16="http://schemas.microsoft.com/office/drawing/2014/main" id="{8B9A552B-B3F3-4BEC-A1CD-5203176590C3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541011" y="482770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5">
            <p14:nvContentPartPr>
              <p14:cNvPr id="80" name="잉크 79">
                <a:extLst>
                  <a:ext uri="{FF2B5EF4-FFF2-40B4-BE49-F238E27FC236}">
                    <a16:creationId xmlns:a16="http://schemas.microsoft.com/office/drawing/2014/main" id="{CCD4DF96-20B2-4A36-A150-4146B8FA13DC}"/>
                  </a:ext>
                </a:extLst>
              </p14:cNvPr>
              <p14:cNvContentPartPr/>
              <p14:nvPr/>
            </p14:nvContentPartPr>
            <p14:xfrm>
              <a:off x="11611411" y="1953730"/>
              <a:ext cx="360" cy="360"/>
            </p14:xfrm>
          </p:contentPart>
        </mc:Choice>
        <mc:Fallback xmlns="">
          <p:pic>
            <p:nvPicPr>
              <p:cNvPr id="80" name="잉크 79">
                <a:extLst>
                  <a:ext uri="{FF2B5EF4-FFF2-40B4-BE49-F238E27FC236}">
                    <a16:creationId xmlns:a16="http://schemas.microsoft.com/office/drawing/2014/main" id="{CCD4DF96-20B2-4A36-A150-4146B8FA13DC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1593411" y="1935730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7">
            <p14:nvContentPartPr>
              <p14:cNvPr id="81" name="잉크 80">
                <a:extLst>
                  <a:ext uri="{FF2B5EF4-FFF2-40B4-BE49-F238E27FC236}">
                    <a16:creationId xmlns:a16="http://schemas.microsoft.com/office/drawing/2014/main" id="{D08ADC74-CBC9-4AA2-9032-82CEA04FCA2A}"/>
                  </a:ext>
                </a:extLst>
              </p14:cNvPr>
              <p14:cNvContentPartPr/>
              <p14:nvPr/>
            </p14:nvContentPartPr>
            <p14:xfrm>
              <a:off x="8467531" y="638650"/>
              <a:ext cx="360" cy="360"/>
            </p14:xfrm>
          </p:contentPart>
        </mc:Choice>
        <mc:Fallback xmlns="">
          <p:pic>
            <p:nvPicPr>
              <p:cNvPr id="81" name="잉크 80">
                <a:extLst>
                  <a:ext uri="{FF2B5EF4-FFF2-40B4-BE49-F238E27FC236}">
                    <a16:creationId xmlns:a16="http://schemas.microsoft.com/office/drawing/2014/main" id="{D08ADC74-CBC9-4AA2-9032-82CEA04FCA2A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8449531" y="620650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9">
            <p14:nvContentPartPr>
              <p14:cNvPr id="82" name="잉크 81">
                <a:extLst>
                  <a:ext uri="{FF2B5EF4-FFF2-40B4-BE49-F238E27FC236}">
                    <a16:creationId xmlns:a16="http://schemas.microsoft.com/office/drawing/2014/main" id="{78B7454F-7D22-4B38-B8A5-CA04AF24FE05}"/>
                  </a:ext>
                </a:extLst>
              </p14:cNvPr>
              <p14:cNvContentPartPr/>
              <p14:nvPr/>
            </p14:nvContentPartPr>
            <p14:xfrm>
              <a:off x="287251" y="1991530"/>
              <a:ext cx="360" cy="360"/>
            </p14:xfrm>
          </p:contentPart>
        </mc:Choice>
        <mc:Fallback xmlns="">
          <p:pic>
            <p:nvPicPr>
              <p:cNvPr id="82" name="잉크 81">
                <a:extLst>
                  <a:ext uri="{FF2B5EF4-FFF2-40B4-BE49-F238E27FC236}">
                    <a16:creationId xmlns:a16="http://schemas.microsoft.com/office/drawing/2014/main" id="{78B7454F-7D22-4B38-B8A5-CA04AF24FE05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269251" y="1973530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1">
            <p14:nvContentPartPr>
              <p14:cNvPr id="83" name="잉크 82">
                <a:extLst>
                  <a:ext uri="{FF2B5EF4-FFF2-40B4-BE49-F238E27FC236}">
                    <a16:creationId xmlns:a16="http://schemas.microsoft.com/office/drawing/2014/main" id="{90B578EC-9670-4CD2-9520-94A87D7C2F12}"/>
                  </a:ext>
                </a:extLst>
              </p14:cNvPr>
              <p14:cNvContentPartPr/>
              <p14:nvPr/>
            </p14:nvContentPartPr>
            <p14:xfrm>
              <a:off x="3544891" y="1076770"/>
              <a:ext cx="360" cy="360"/>
            </p14:xfrm>
          </p:contentPart>
        </mc:Choice>
        <mc:Fallback xmlns="">
          <p:pic>
            <p:nvPicPr>
              <p:cNvPr id="83" name="잉크 82">
                <a:extLst>
                  <a:ext uri="{FF2B5EF4-FFF2-40B4-BE49-F238E27FC236}">
                    <a16:creationId xmlns:a16="http://schemas.microsoft.com/office/drawing/2014/main" id="{90B578EC-9670-4CD2-9520-94A87D7C2F12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3526891" y="1058770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3">
            <p14:nvContentPartPr>
              <p14:cNvPr id="84" name="잉크 83">
                <a:extLst>
                  <a:ext uri="{FF2B5EF4-FFF2-40B4-BE49-F238E27FC236}">
                    <a16:creationId xmlns:a16="http://schemas.microsoft.com/office/drawing/2014/main" id="{C326381E-3EDB-426B-A39A-FDAF52994D30}"/>
                  </a:ext>
                </a:extLst>
              </p14:cNvPr>
              <p14:cNvContentPartPr/>
              <p14:nvPr/>
            </p14:nvContentPartPr>
            <p14:xfrm>
              <a:off x="1690531" y="1477450"/>
              <a:ext cx="360" cy="360"/>
            </p14:xfrm>
          </p:contentPart>
        </mc:Choice>
        <mc:Fallback xmlns="">
          <p:pic>
            <p:nvPicPr>
              <p:cNvPr id="84" name="잉크 83">
                <a:extLst>
                  <a:ext uri="{FF2B5EF4-FFF2-40B4-BE49-F238E27FC236}">
                    <a16:creationId xmlns:a16="http://schemas.microsoft.com/office/drawing/2014/main" id="{C326381E-3EDB-426B-A39A-FDAF52994D30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1672531" y="1459450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5">
            <p14:nvContentPartPr>
              <p14:cNvPr id="85" name="잉크 84">
                <a:extLst>
                  <a:ext uri="{FF2B5EF4-FFF2-40B4-BE49-F238E27FC236}">
                    <a16:creationId xmlns:a16="http://schemas.microsoft.com/office/drawing/2014/main" id="{0FC0F022-853E-4F2A-8F60-1E82D41C5632}"/>
                  </a:ext>
                </a:extLst>
              </p14:cNvPr>
              <p14:cNvContentPartPr/>
              <p14:nvPr/>
            </p14:nvContentPartPr>
            <p14:xfrm>
              <a:off x="6462691" y="550450"/>
              <a:ext cx="360" cy="360"/>
            </p14:xfrm>
          </p:contentPart>
        </mc:Choice>
        <mc:Fallback xmlns="">
          <p:pic>
            <p:nvPicPr>
              <p:cNvPr id="85" name="잉크 84">
                <a:extLst>
                  <a:ext uri="{FF2B5EF4-FFF2-40B4-BE49-F238E27FC236}">
                    <a16:creationId xmlns:a16="http://schemas.microsoft.com/office/drawing/2014/main" id="{0FC0F022-853E-4F2A-8F60-1E82D41C5632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6444691" y="532450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7">
            <p14:nvContentPartPr>
              <p14:cNvPr id="86" name="잉크 85">
                <a:extLst>
                  <a:ext uri="{FF2B5EF4-FFF2-40B4-BE49-F238E27FC236}">
                    <a16:creationId xmlns:a16="http://schemas.microsoft.com/office/drawing/2014/main" id="{2C624B49-7B53-45EB-B0F5-C40856E7A738}"/>
                  </a:ext>
                </a:extLst>
              </p14:cNvPr>
              <p14:cNvContentPartPr/>
              <p14:nvPr/>
            </p14:nvContentPartPr>
            <p14:xfrm>
              <a:off x="8091331" y="1841050"/>
              <a:ext cx="360" cy="360"/>
            </p14:xfrm>
          </p:contentPart>
        </mc:Choice>
        <mc:Fallback xmlns="">
          <p:pic>
            <p:nvPicPr>
              <p:cNvPr id="86" name="잉크 85">
                <a:extLst>
                  <a:ext uri="{FF2B5EF4-FFF2-40B4-BE49-F238E27FC236}">
                    <a16:creationId xmlns:a16="http://schemas.microsoft.com/office/drawing/2014/main" id="{2C624B49-7B53-45EB-B0F5-C40856E7A738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8073331" y="1823050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9">
            <p14:nvContentPartPr>
              <p14:cNvPr id="87" name="잉크 86">
                <a:extLst>
                  <a:ext uri="{FF2B5EF4-FFF2-40B4-BE49-F238E27FC236}">
                    <a16:creationId xmlns:a16="http://schemas.microsoft.com/office/drawing/2014/main" id="{FDBEF973-1987-455C-B2FD-ED6FB6175BD3}"/>
                  </a:ext>
                </a:extLst>
              </p14:cNvPr>
              <p14:cNvContentPartPr/>
              <p14:nvPr/>
            </p14:nvContentPartPr>
            <p14:xfrm>
              <a:off x="11586571" y="294850"/>
              <a:ext cx="360" cy="5400"/>
            </p14:xfrm>
          </p:contentPart>
        </mc:Choice>
        <mc:Fallback xmlns="">
          <p:pic>
            <p:nvPicPr>
              <p:cNvPr id="87" name="잉크 86">
                <a:extLst>
                  <a:ext uri="{FF2B5EF4-FFF2-40B4-BE49-F238E27FC236}">
                    <a16:creationId xmlns:a16="http://schemas.microsoft.com/office/drawing/2014/main" id="{FDBEF973-1987-455C-B2FD-ED6FB6175BD3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11568571" y="276850"/>
                <a:ext cx="3600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1">
            <p14:nvContentPartPr>
              <p14:cNvPr id="88" name="잉크 87">
                <a:extLst>
                  <a:ext uri="{FF2B5EF4-FFF2-40B4-BE49-F238E27FC236}">
                    <a16:creationId xmlns:a16="http://schemas.microsoft.com/office/drawing/2014/main" id="{F0052864-7E05-4280-88E2-FFFBFE049AEB}"/>
                  </a:ext>
                </a:extLst>
              </p14:cNvPr>
              <p14:cNvContentPartPr/>
              <p14:nvPr/>
            </p14:nvContentPartPr>
            <p14:xfrm>
              <a:off x="5222851" y="1377010"/>
              <a:ext cx="360" cy="360"/>
            </p14:xfrm>
          </p:contentPart>
        </mc:Choice>
        <mc:Fallback xmlns="">
          <p:pic>
            <p:nvPicPr>
              <p:cNvPr id="88" name="잉크 87">
                <a:extLst>
                  <a:ext uri="{FF2B5EF4-FFF2-40B4-BE49-F238E27FC236}">
                    <a16:creationId xmlns:a16="http://schemas.microsoft.com/office/drawing/2014/main" id="{F0052864-7E05-4280-88E2-FFFBFE049AEB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5204851" y="1359010"/>
                <a:ext cx="36000" cy="36000"/>
              </a:xfrm>
              <a:prstGeom prst="rect">
                <a:avLst/>
              </a:prstGeom>
            </p:spPr>
          </p:pic>
        </mc:Fallback>
      </mc:AlternateContent>
      <p:pic>
        <p:nvPicPr>
          <p:cNvPr id="92" name="그래픽 91" descr="달 단색으로 채워진">
            <a:extLst>
              <a:ext uri="{FF2B5EF4-FFF2-40B4-BE49-F238E27FC236}">
                <a16:creationId xmlns:a16="http://schemas.microsoft.com/office/drawing/2014/main" id="{B6FFF715-F290-408C-BAD7-20A07E60F606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 rot="7504817">
            <a:off x="901676" y="372657"/>
            <a:ext cx="596509" cy="596509"/>
          </a:xfrm>
          <a:prstGeom prst="rect">
            <a:avLst/>
          </a:prstGeom>
        </p:spPr>
      </p:pic>
      <p:pic>
        <p:nvPicPr>
          <p:cNvPr id="31" name="그림 30" descr="실루엣이(가) 표시된 사진&#10;&#10;자동 생성된 설명">
            <a:extLst>
              <a:ext uri="{FF2B5EF4-FFF2-40B4-BE49-F238E27FC236}">
                <a16:creationId xmlns:a16="http://schemas.microsoft.com/office/drawing/2014/main" id="{67DBBB61-447C-4FA3-8853-9D5F5AE7CE21}"/>
              </a:ext>
            </a:extLst>
          </p:cNvPr>
          <p:cNvPicPr>
            <a:picLocks noChangeAspect="1"/>
          </p:cNvPicPr>
          <p:nvPr/>
        </p:nvPicPr>
        <p:blipFill rotWithShape="1"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72" t="31166" r="70436"/>
          <a:stretch/>
        </p:blipFill>
        <p:spPr>
          <a:xfrm>
            <a:off x="10929135" y="6377126"/>
            <a:ext cx="174986" cy="499151"/>
          </a:xfrm>
          <a:prstGeom prst="rect">
            <a:avLst/>
          </a:prstGeom>
        </p:spPr>
      </p:pic>
      <p:pic>
        <p:nvPicPr>
          <p:cNvPr id="32" name="그림 31" descr="실루엣이(가) 표시된 사진&#10;&#10;자동 생성된 설명">
            <a:extLst>
              <a:ext uri="{FF2B5EF4-FFF2-40B4-BE49-F238E27FC236}">
                <a16:creationId xmlns:a16="http://schemas.microsoft.com/office/drawing/2014/main" id="{C4E20BA1-911D-4116-8034-10243BEDCB8A}"/>
              </a:ext>
            </a:extLst>
          </p:cNvPr>
          <p:cNvPicPr>
            <a:picLocks noChangeAspect="1"/>
          </p:cNvPicPr>
          <p:nvPr/>
        </p:nvPicPr>
        <p:blipFill rotWithShape="1"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216" t="14972" r="19737"/>
          <a:stretch/>
        </p:blipFill>
        <p:spPr>
          <a:xfrm>
            <a:off x="11344275" y="6292977"/>
            <a:ext cx="316042" cy="591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1505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E1F2B3B1-2C5D-4206-9BE8-F0B6C1C6FC49}"/>
              </a:ext>
            </a:extLst>
          </p:cNvPr>
          <p:cNvSpPr txBox="1"/>
          <p:nvPr/>
        </p:nvSpPr>
        <p:spPr>
          <a:xfrm>
            <a:off x="3834002" y="465672"/>
            <a:ext cx="4523995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버스 예약 시스템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13458D3F-92A9-4686-AF42-4047AFABBA44}"/>
              </a:ext>
            </a:extLst>
          </p:cNvPr>
          <p:cNvCxnSpPr>
            <a:cxnSpLocks/>
          </p:cNvCxnSpPr>
          <p:nvPr/>
        </p:nvCxnSpPr>
        <p:spPr>
          <a:xfrm>
            <a:off x="3834002" y="1236602"/>
            <a:ext cx="4523994" cy="0"/>
          </a:xfrm>
          <a:prstGeom prst="line">
            <a:avLst/>
          </a:prstGeom>
          <a:ln w="76200">
            <a:solidFill>
              <a:srgbClr val="FFCD4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3C190205-6604-4A7B-84D5-D57820C9624C}"/>
              </a:ext>
            </a:extLst>
          </p:cNvPr>
          <p:cNvSpPr txBox="1"/>
          <p:nvPr/>
        </p:nvSpPr>
        <p:spPr>
          <a:xfrm>
            <a:off x="2965264" y="1584066"/>
            <a:ext cx="6331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조이스틱을 활용해 버스 예약 후 전광판에 예약 내용 출력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8336A2E4-58B1-42E6-BD7E-E0A801A5AEFD}"/>
              </a:ext>
            </a:extLst>
          </p:cNvPr>
          <p:cNvSpPr txBox="1"/>
          <p:nvPr/>
        </p:nvSpPr>
        <p:spPr>
          <a:xfrm>
            <a:off x="-4277" y="4059952"/>
            <a:ext cx="54404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②</a:t>
            </a:r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버스 예약</a:t>
            </a:r>
            <a:endParaRPr lang="en-US" altLang="ko-KR" sz="2400" dirty="0"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DCA6D84E-0D65-4E26-B98E-675D1BEC8887}"/>
              </a:ext>
            </a:extLst>
          </p:cNvPr>
          <p:cNvGrpSpPr/>
          <p:nvPr/>
        </p:nvGrpSpPr>
        <p:grpSpPr>
          <a:xfrm>
            <a:off x="186075" y="2702700"/>
            <a:ext cx="11976229" cy="3731706"/>
            <a:chOff x="186075" y="2702700"/>
            <a:chExt cx="11976229" cy="3731706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002FDC57-8B5D-49CD-952F-E3EBE8684A47}"/>
                </a:ext>
              </a:extLst>
            </p:cNvPr>
            <p:cNvGrpSpPr/>
            <p:nvPr/>
          </p:nvGrpSpPr>
          <p:grpSpPr>
            <a:xfrm>
              <a:off x="9578819" y="5052709"/>
              <a:ext cx="2167539" cy="1381697"/>
              <a:chOff x="1103981" y="2230120"/>
              <a:chExt cx="2167539" cy="1381697"/>
            </a:xfrm>
          </p:grpSpPr>
          <p:pic>
            <p:nvPicPr>
              <p:cNvPr id="48" name="그림 47">
                <a:extLst>
                  <a:ext uri="{FF2B5EF4-FFF2-40B4-BE49-F238E27FC236}">
                    <a16:creationId xmlns:a16="http://schemas.microsoft.com/office/drawing/2014/main" id="{4667437E-5842-4744-BB97-A89368624D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103981" y="2230120"/>
                <a:ext cx="2167539" cy="1016064"/>
              </a:xfrm>
              <a:prstGeom prst="rect">
                <a:avLst/>
              </a:prstGeom>
            </p:spPr>
          </p:pic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1E477D0F-3CB5-42C1-944D-4C6EA2171006}"/>
                  </a:ext>
                </a:extLst>
              </p:cNvPr>
              <p:cNvSpPr txBox="1"/>
              <p:nvPr/>
            </p:nvSpPr>
            <p:spPr>
              <a:xfrm>
                <a:off x="1512424" y="3242485"/>
                <a:ext cx="135065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800" b="0" i="0" u="none" strike="noStrike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LCD 2004</a:t>
                </a:r>
                <a:endPara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D73B5C6D-D35B-4596-BB44-B01A678698DE}"/>
                </a:ext>
              </a:extLst>
            </p:cNvPr>
            <p:cNvGrpSpPr/>
            <p:nvPr/>
          </p:nvGrpSpPr>
          <p:grpSpPr>
            <a:xfrm>
              <a:off x="9973816" y="5373779"/>
              <a:ext cx="1575653" cy="461665"/>
              <a:chOff x="2162664" y="2769630"/>
              <a:chExt cx="1575653" cy="461665"/>
            </a:xfrm>
          </p:grpSpPr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C8201344-05FB-4F38-AA8C-2D0DCAF59210}"/>
                  </a:ext>
                </a:extLst>
              </p:cNvPr>
              <p:cNvSpPr txBox="1"/>
              <p:nvPr/>
            </p:nvSpPr>
            <p:spPr>
              <a:xfrm>
                <a:off x="2387665" y="2769630"/>
                <a:ext cx="135065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400" dirty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400</a:t>
                </a:r>
                <a:r>
                  <a:rPr lang="ko-KR" altLang="en-US" sz="2400" dirty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번</a:t>
                </a:r>
              </a:p>
            </p:txBody>
          </p:sp>
          <p:pic>
            <p:nvPicPr>
              <p:cNvPr id="51" name="그래픽 50" descr="휠체어에 앉은 사람 단색으로 채워진">
                <a:extLst>
                  <a:ext uri="{FF2B5EF4-FFF2-40B4-BE49-F238E27FC236}">
                    <a16:creationId xmlns:a16="http://schemas.microsoft.com/office/drawing/2014/main" id="{5BC02F4E-F08F-4248-B41D-4FC6E0DA0E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2162664" y="2781295"/>
                <a:ext cx="450002" cy="450000"/>
              </a:xfrm>
              <a:prstGeom prst="rect">
                <a:avLst/>
              </a:prstGeom>
            </p:spPr>
          </p:pic>
        </p:grp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8C8392E2-7A97-4B3D-82B4-1E47B2A768D9}"/>
                </a:ext>
              </a:extLst>
            </p:cNvPr>
            <p:cNvSpPr txBox="1"/>
            <p:nvPr/>
          </p:nvSpPr>
          <p:spPr>
            <a:xfrm>
              <a:off x="3487233" y="5065338"/>
              <a:ext cx="544045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>
                  <a:solidFill>
                    <a:srgbClr val="FF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⑤</a:t>
              </a:r>
              <a:r>
                <a:rPr lang="ko-KR" alt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버스 번호와 장애인 탑승 아이콘 표시</a:t>
              </a:r>
            </a:p>
          </p:txBody>
        </p:sp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E4ED0FD6-6E2C-4607-A811-8BE4F0D513B6}"/>
                </a:ext>
              </a:extLst>
            </p:cNvPr>
            <p:cNvGrpSpPr/>
            <p:nvPr/>
          </p:nvGrpSpPr>
          <p:grpSpPr>
            <a:xfrm>
              <a:off x="186075" y="3761666"/>
              <a:ext cx="1768398" cy="1981892"/>
              <a:chOff x="9920583" y="4135851"/>
              <a:chExt cx="1768398" cy="1981892"/>
            </a:xfrm>
          </p:grpSpPr>
          <p:pic>
            <p:nvPicPr>
              <p:cNvPr id="63" name="그림 62">
                <a:extLst>
                  <a:ext uri="{FF2B5EF4-FFF2-40B4-BE49-F238E27FC236}">
                    <a16:creationId xmlns:a16="http://schemas.microsoft.com/office/drawing/2014/main" id="{7AC54FF7-B079-41BD-B6AE-8F8F9FC6EEB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t="11301"/>
              <a:stretch/>
            </p:blipFill>
            <p:spPr>
              <a:xfrm>
                <a:off x="9920583" y="4135851"/>
                <a:ext cx="1768398" cy="1797226"/>
              </a:xfrm>
              <a:prstGeom prst="rect">
                <a:avLst/>
              </a:prstGeom>
            </p:spPr>
          </p:pic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66F9F542-A46D-4E3B-8539-7856E6E59EC6}"/>
                  </a:ext>
                </a:extLst>
              </p:cNvPr>
              <p:cNvSpPr txBox="1"/>
              <p:nvPr/>
            </p:nvSpPr>
            <p:spPr>
              <a:xfrm>
                <a:off x="10129456" y="5748411"/>
                <a:ext cx="135065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조이스틱</a:t>
                </a:r>
              </a:p>
            </p:txBody>
          </p:sp>
        </p:grpSp>
        <p:cxnSp>
          <p:nvCxnSpPr>
            <p:cNvPr id="84" name="연결선: 꺾임 83">
              <a:extLst>
                <a:ext uri="{FF2B5EF4-FFF2-40B4-BE49-F238E27FC236}">
                  <a16:creationId xmlns:a16="http://schemas.microsoft.com/office/drawing/2014/main" id="{91254A8A-CA4E-4873-9626-EFB1ECED1B33}"/>
                </a:ext>
              </a:extLst>
            </p:cNvPr>
            <p:cNvCxnSpPr>
              <a:cxnSpLocks/>
              <a:stCxn id="63" idx="3"/>
              <a:endCxn id="22" idx="1"/>
            </p:cNvCxnSpPr>
            <p:nvPr/>
          </p:nvCxnSpPr>
          <p:spPr>
            <a:xfrm flipV="1">
              <a:off x="1954473" y="3317522"/>
              <a:ext cx="5714582" cy="1342757"/>
            </a:xfrm>
            <a:prstGeom prst="bentConnector3">
              <a:avLst>
                <a:gd name="adj1" fmla="val 29732"/>
              </a:avLst>
            </a:prstGeom>
            <a:ln w="73025" cap="rnd" cmpd="sng">
              <a:solidFill>
                <a:srgbClr val="B6B6B6"/>
              </a:solidFill>
              <a:prstDash val="sysDot"/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연결선: 꺾임 94">
              <a:extLst>
                <a:ext uri="{FF2B5EF4-FFF2-40B4-BE49-F238E27FC236}">
                  <a16:creationId xmlns:a16="http://schemas.microsoft.com/office/drawing/2014/main" id="{3A17C0CD-9BFD-4A75-9F78-3FE3836D5685}"/>
                </a:ext>
              </a:extLst>
            </p:cNvPr>
            <p:cNvCxnSpPr>
              <a:cxnSpLocks/>
              <a:stCxn id="63" idx="3"/>
              <a:endCxn id="48" idx="1"/>
            </p:cNvCxnSpPr>
            <p:nvPr/>
          </p:nvCxnSpPr>
          <p:spPr>
            <a:xfrm>
              <a:off x="1954473" y="4660279"/>
              <a:ext cx="7624346" cy="900462"/>
            </a:xfrm>
            <a:prstGeom prst="bentConnector3">
              <a:avLst>
                <a:gd name="adj1" fmla="val 22282"/>
              </a:avLst>
            </a:prstGeom>
            <a:ln w="73025" cap="rnd" cmpd="sng">
              <a:solidFill>
                <a:srgbClr val="B6B6B6"/>
              </a:solidFill>
              <a:prstDash val="sysDot"/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60C8D492-146A-4F4A-952D-D748A8FAD408}"/>
                </a:ext>
              </a:extLst>
            </p:cNvPr>
            <p:cNvSpPr txBox="1"/>
            <p:nvPr/>
          </p:nvSpPr>
          <p:spPr>
            <a:xfrm>
              <a:off x="3274120" y="2847388"/>
              <a:ext cx="465011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>
                  <a:solidFill>
                    <a:srgbClr val="FF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③</a:t>
              </a:r>
              <a:r>
                <a:rPr lang="ko-KR" alt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예약 과정 및 버스 정보 안내</a:t>
              </a:r>
            </a:p>
          </p:txBody>
        </p: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3E36B5B7-69B3-42CE-85D4-979CEDF1D117}"/>
                </a:ext>
              </a:extLst>
            </p:cNvPr>
            <p:cNvGrpSpPr/>
            <p:nvPr/>
          </p:nvGrpSpPr>
          <p:grpSpPr>
            <a:xfrm>
              <a:off x="7265275" y="2702700"/>
              <a:ext cx="1862960" cy="1692495"/>
              <a:chOff x="7674919" y="4762500"/>
              <a:chExt cx="1862960" cy="1692495"/>
            </a:xfrm>
          </p:grpSpPr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9001868-0803-47E1-AF83-6CF9555B816B}"/>
                  </a:ext>
                </a:extLst>
              </p:cNvPr>
              <p:cNvSpPr txBox="1"/>
              <p:nvPr/>
            </p:nvSpPr>
            <p:spPr>
              <a:xfrm>
                <a:off x="7674919" y="6085663"/>
                <a:ext cx="186296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DF Player mini</a:t>
                </a:r>
                <a:endPara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pic>
            <p:nvPicPr>
              <p:cNvPr id="22" name="그림 21">
                <a:extLst>
                  <a:ext uri="{FF2B5EF4-FFF2-40B4-BE49-F238E27FC236}">
                    <a16:creationId xmlns:a16="http://schemas.microsoft.com/office/drawing/2014/main" id="{22901B6E-DEAF-4B7E-866A-9E252AE3C74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12327" t="2123" r="9084" b="5733"/>
              <a:stretch/>
            </p:blipFill>
            <p:spPr>
              <a:xfrm>
                <a:off x="8078699" y="4762500"/>
                <a:ext cx="1166075" cy="1229643"/>
              </a:xfrm>
              <a:prstGeom prst="rect">
                <a:avLst/>
              </a:prstGeom>
            </p:spPr>
          </p:pic>
        </p:grp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C2CDE184-B03F-46B4-82CC-35086A379A02}"/>
                </a:ext>
              </a:extLst>
            </p:cNvPr>
            <p:cNvGrpSpPr/>
            <p:nvPr/>
          </p:nvGrpSpPr>
          <p:grpSpPr>
            <a:xfrm>
              <a:off x="10299344" y="2739463"/>
              <a:ext cx="1862960" cy="1484173"/>
              <a:chOff x="9595157" y="4913094"/>
              <a:chExt cx="1862960" cy="1484173"/>
            </a:xfrm>
          </p:grpSpPr>
          <p:pic>
            <p:nvPicPr>
              <p:cNvPr id="44" name="그림 43" descr="어두운이(가) 표시된 사진&#10;&#10;자동 생성된 설명">
                <a:extLst>
                  <a:ext uri="{FF2B5EF4-FFF2-40B4-BE49-F238E27FC236}">
                    <a16:creationId xmlns:a16="http://schemas.microsoft.com/office/drawing/2014/main" id="{21C6D57D-236E-4649-BA3A-106152B5889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889" t="28418" r="33772" b="24408"/>
              <a:stretch/>
            </p:blipFill>
            <p:spPr>
              <a:xfrm>
                <a:off x="10011104" y="4913094"/>
                <a:ext cx="1031067" cy="1127630"/>
              </a:xfrm>
              <a:prstGeom prst="rect">
                <a:avLst/>
              </a:prstGeom>
            </p:spPr>
          </p:pic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7B5CC0A2-A8EC-4562-9A7B-B4A1CBA95ADD}"/>
                  </a:ext>
                </a:extLst>
              </p:cNvPr>
              <p:cNvSpPr txBox="1"/>
              <p:nvPr/>
            </p:nvSpPr>
            <p:spPr>
              <a:xfrm>
                <a:off x="9595157" y="6027935"/>
                <a:ext cx="186296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스피커</a:t>
                </a:r>
              </a:p>
            </p:txBody>
          </p:sp>
        </p:grp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B466EB48-6585-420A-BD0C-6E73016EB3D9}"/>
                </a:ext>
              </a:extLst>
            </p:cNvPr>
            <p:cNvCxnSpPr>
              <a:cxnSpLocks/>
              <a:stCxn id="22" idx="3"/>
              <a:endCxn id="44" idx="1"/>
            </p:cNvCxnSpPr>
            <p:nvPr/>
          </p:nvCxnSpPr>
          <p:spPr>
            <a:xfrm flipV="1">
              <a:off x="8835130" y="3303278"/>
              <a:ext cx="1880161" cy="14244"/>
            </a:xfrm>
            <a:prstGeom prst="line">
              <a:avLst/>
            </a:prstGeom>
            <a:ln w="73025" cap="rnd">
              <a:solidFill>
                <a:srgbClr val="CDCDCD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6A4F7584-979E-4B4D-A021-6B11FCA81313}"/>
              </a:ext>
            </a:extLst>
          </p:cNvPr>
          <p:cNvSpPr txBox="1"/>
          <p:nvPr/>
        </p:nvSpPr>
        <p:spPr>
          <a:xfrm>
            <a:off x="8992780" y="2853990"/>
            <a:ext cx="54404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④ </a:t>
            </a:r>
            <a:r>
              <a:rPr lang="ko-KR" altLang="en-US" sz="2400" dirty="0">
                <a:solidFill>
                  <a:srgbClr val="59595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음성 출력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F7A902EB-400E-4A7E-A230-C29D730764FF}"/>
              </a:ext>
            </a:extLst>
          </p:cNvPr>
          <p:cNvCxnSpPr>
            <a:cxnSpLocks/>
            <a:stCxn id="31" idx="2"/>
            <a:endCxn id="63" idx="0"/>
          </p:cNvCxnSpPr>
          <p:nvPr/>
        </p:nvCxnSpPr>
        <p:spPr>
          <a:xfrm flipH="1">
            <a:off x="1070274" y="3168379"/>
            <a:ext cx="14828" cy="593287"/>
          </a:xfrm>
          <a:prstGeom prst="line">
            <a:avLst/>
          </a:prstGeom>
          <a:ln w="73025" cap="rnd">
            <a:solidFill>
              <a:srgbClr val="CDCDCD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AFDC6FC4-9A6C-4300-A440-54812D76641B}"/>
              </a:ext>
            </a:extLst>
          </p:cNvPr>
          <p:cNvGrpSpPr/>
          <p:nvPr/>
        </p:nvGrpSpPr>
        <p:grpSpPr>
          <a:xfrm>
            <a:off x="55236" y="1279547"/>
            <a:ext cx="2059733" cy="1888832"/>
            <a:chOff x="1662537" y="2485108"/>
            <a:chExt cx="2059733" cy="1888832"/>
          </a:xfrm>
        </p:grpSpPr>
        <p:pic>
          <p:nvPicPr>
            <p:cNvPr id="30" name="그림 29" descr="텍스트, 전자기기이(가) 표시된 사진&#10;&#10;자동 생성된 설명">
              <a:extLst>
                <a:ext uri="{FF2B5EF4-FFF2-40B4-BE49-F238E27FC236}">
                  <a16:creationId xmlns:a16="http://schemas.microsoft.com/office/drawing/2014/main" id="{B93423FA-6A26-430F-BEE1-1F78F27BBF8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62537" y="2485108"/>
              <a:ext cx="2059733" cy="1544255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FA316F8-06B6-445D-A5D2-2836ED942022}"/>
                </a:ext>
              </a:extLst>
            </p:cNvPr>
            <p:cNvSpPr txBox="1"/>
            <p:nvPr/>
          </p:nvSpPr>
          <p:spPr>
            <a:xfrm>
              <a:off x="2017077" y="4004608"/>
              <a:ext cx="13506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PIR </a:t>
              </a:r>
              <a:r>
                <a: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센서</a:t>
              </a:r>
              <a:endPara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51B09C76-8D9D-4DE5-A55F-FCB174C46335}"/>
              </a:ext>
            </a:extLst>
          </p:cNvPr>
          <p:cNvSpPr txBox="1"/>
          <p:nvPr/>
        </p:nvSpPr>
        <p:spPr>
          <a:xfrm>
            <a:off x="-725712" y="3207343"/>
            <a:ext cx="54404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① </a:t>
            </a:r>
            <a:r>
              <a:rPr lang="ko-KR" altLang="en-US" sz="2400" dirty="0">
                <a:solidFill>
                  <a:srgbClr val="59595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사람 감지</a:t>
            </a:r>
            <a:endParaRPr lang="en-US" altLang="ko-KR" sz="2400" dirty="0">
              <a:solidFill>
                <a:srgbClr val="595959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853997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>
            <a:extLst>
              <a:ext uri="{FF2B5EF4-FFF2-40B4-BE49-F238E27FC236}">
                <a16:creationId xmlns:a16="http://schemas.microsoft.com/office/drawing/2014/main" id="{8F4BF25A-7541-4F03-96FA-CE13B10984CA}"/>
              </a:ext>
            </a:extLst>
          </p:cNvPr>
          <p:cNvSpPr/>
          <p:nvPr/>
        </p:nvSpPr>
        <p:spPr>
          <a:xfrm>
            <a:off x="491722" y="2431983"/>
            <a:ext cx="3342280" cy="410210"/>
          </a:xfrm>
          <a:prstGeom prst="rect">
            <a:avLst/>
          </a:prstGeom>
          <a:solidFill>
            <a:srgbClr val="0E1F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활용되지 못했던 정보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EC35CFDF-7446-4DF2-BE06-8572C3B1DC08}"/>
              </a:ext>
            </a:extLst>
          </p:cNvPr>
          <p:cNvSpPr/>
          <p:nvPr/>
        </p:nvSpPr>
        <p:spPr>
          <a:xfrm>
            <a:off x="491722" y="2842193"/>
            <a:ext cx="3342280" cy="99907"/>
          </a:xfrm>
          <a:prstGeom prst="rect">
            <a:avLst/>
          </a:prstGeom>
          <a:solidFill>
            <a:srgbClr val="FFCD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FC951F2B-3D7E-453B-A10C-E877496EAB83}"/>
              </a:ext>
            </a:extLst>
          </p:cNvPr>
          <p:cNvSpPr/>
          <p:nvPr/>
        </p:nvSpPr>
        <p:spPr>
          <a:xfrm>
            <a:off x="491722" y="6329766"/>
            <a:ext cx="3342280" cy="99907"/>
          </a:xfrm>
          <a:prstGeom prst="rect">
            <a:avLst/>
          </a:prstGeom>
          <a:solidFill>
            <a:srgbClr val="FFCD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714CB1F4-065A-4950-B346-D4CCAC942C77}"/>
              </a:ext>
            </a:extLst>
          </p:cNvPr>
          <p:cNvSpPr/>
          <p:nvPr/>
        </p:nvSpPr>
        <p:spPr>
          <a:xfrm>
            <a:off x="8357997" y="2431983"/>
            <a:ext cx="3342281" cy="410210"/>
          </a:xfrm>
          <a:prstGeom prst="rect">
            <a:avLst/>
          </a:prstGeom>
          <a:solidFill>
            <a:srgbClr val="0E1F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생성되는 가치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41975C69-AE50-4B4F-9A5E-24C49EF1DF18}"/>
              </a:ext>
            </a:extLst>
          </p:cNvPr>
          <p:cNvSpPr/>
          <p:nvPr/>
        </p:nvSpPr>
        <p:spPr>
          <a:xfrm>
            <a:off x="8357997" y="2842193"/>
            <a:ext cx="3342281" cy="99907"/>
          </a:xfrm>
          <a:prstGeom prst="rect">
            <a:avLst/>
          </a:prstGeom>
          <a:solidFill>
            <a:srgbClr val="8282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7BAEF23D-DA2C-4E54-9661-D43C3AC1E832}"/>
              </a:ext>
            </a:extLst>
          </p:cNvPr>
          <p:cNvSpPr/>
          <p:nvPr/>
        </p:nvSpPr>
        <p:spPr>
          <a:xfrm>
            <a:off x="8357997" y="6329766"/>
            <a:ext cx="3342281" cy="99907"/>
          </a:xfrm>
          <a:prstGeom prst="rect">
            <a:avLst/>
          </a:prstGeom>
          <a:solidFill>
            <a:srgbClr val="8282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4188E216-5561-4183-8E8E-2B309E71460A}"/>
              </a:ext>
            </a:extLst>
          </p:cNvPr>
          <p:cNvSpPr/>
          <p:nvPr/>
        </p:nvSpPr>
        <p:spPr>
          <a:xfrm>
            <a:off x="3917948" y="2431983"/>
            <a:ext cx="4356102" cy="410210"/>
          </a:xfrm>
          <a:prstGeom prst="rect">
            <a:avLst/>
          </a:prstGeom>
          <a:solidFill>
            <a:srgbClr val="0E1F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기능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AC538734-3137-4641-8401-4E45FCE3312D}"/>
              </a:ext>
            </a:extLst>
          </p:cNvPr>
          <p:cNvSpPr/>
          <p:nvPr/>
        </p:nvSpPr>
        <p:spPr>
          <a:xfrm>
            <a:off x="3917949" y="2842193"/>
            <a:ext cx="4356102" cy="99907"/>
          </a:xfrm>
          <a:prstGeom prst="rect">
            <a:avLst/>
          </a:prstGeom>
          <a:solidFill>
            <a:srgbClr val="90BA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89997EA9-9A95-46DA-987E-321DCE3D4AF5}"/>
              </a:ext>
            </a:extLst>
          </p:cNvPr>
          <p:cNvSpPr/>
          <p:nvPr/>
        </p:nvSpPr>
        <p:spPr>
          <a:xfrm>
            <a:off x="3917949" y="6329766"/>
            <a:ext cx="4356102" cy="99907"/>
          </a:xfrm>
          <a:prstGeom prst="rect">
            <a:avLst/>
          </a:prstGeom>
          <a:solidFill>
            <a:srgbClr val="90BA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3A9667-A6A5-443B-936A-5BC442D36C2F}"/>
              </a:ext>
            </a:extLst>
          </p:cNvPr>
          <p:cNvSpPr txBox="1"/>
          <p:nvPr/>
        </p:nvSpPr>
        <p:spPr>
          <a:xfrm>
            <a:off x="3834002" y="465672"/>
            <a:ext cx="4523994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버스 예약 시스템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6C82BB9C-DB8E-4731-B94F-EDE411F790DF}"/>
              </a:ext>
            </a:extLst>
          </p:cNvPr>
          <p:cNvCxnSpPr>
            <a:cxnSpLocks/>
          </p:cNvCxnSpPr>
          <p:nvPr/>
        </p:nvCxnSpPr>
        <p:spPr>
          <a:xfrm>
            <a:off x="3834002" y="1236602"/>
            <a:ext cx="4523994" cy="0"/>
          </a:xfrm>
          <a:prstGeom prst="line">
            <a:avLst/>
          </a:prstGeom>
          <a:ln w="76200">
            <a:solidFill>
              <a:srgbClr val="FFCD4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22D4700E-C6B1-4E48-B574-0A66AE0A6837}"/>
              </a:ext>
            </a:extLst>
          </p:cNvPr>
          <p:cNvSpPr txBox="1"/>
          <p:nvPr/>
        </p:nvSpPr>
        <p:spPr>
          <a:xfrm>
            <a:off x="2965264" y="1584066"/>
            <a:ext cx="6331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조이스틱을 활용해 버스 예약 후 전광판에 예약 내용 출력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273A9FD-2F06-4EC2-9AE1-AC19D9C88E4C}"/>
              </a:ext>
            </a:extLst>
          </p:cNvPr>
          <p:cNvSpPr txBox="1"/>
          <p:nvPr/>
        </p:nvSpPr>
        <p:spPr>
          <a:xfrm>
            <a:off x="780569" y="3891539"/>
            <a:ext cx="251986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장애인 승차 여부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버스 도착 여부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버스 도착 정보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13DE6F7-4E20-4170-B707-881AC363F615}"/>
              </a:ext>
            </a:extLst>
          </p:cNvPr>
          <p:cNvSpPr txBox="1"/>
          <p:nvPr/>
        </p:nvSpPr>
        <p:spPr>
          <a:xfrm>
            <a:off x="4011778" y="3891539"/>
            <a:ext cx="416844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 fontAlgn="base"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사용자가 조이스틱을 활용하여 버스 예약</a:t>
            </a:r>
            <a:endParaRPr lang="en-US" altLang="ko-KR" sz="1800" b="0" i="0" u="none" strike="noStrike" dirty="0">
              <a:solidFill>
                <a:srgbClr val="000000"/>
              </a:solidFill>
              <a:effectLst/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 rtl="0" fontAlgn="base">
              <a:spcBef>
                <a:spcPts val="0"/>
              </a:spcBef>
              <a:spcAft>
                <a:spcPts val="0"/>
              </a:spcAft>
            </a:pPr>
            <a:endParaRPr lang="ko-KR" altLang="en-US" sz="1800" b="0" i="0" u="none" strike="noStrike" dirty="0">
              <a:solidFill>
                <a:srgbClr val="000000"/>
              </a:solidFill>
              <a:effectLst/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 rtl="0" fontAlgn="base"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예약한 버스의 행선지와 도착 정보 제공</a:t>
            </a:r>
            <a:endParaRPr lang="en-US" altLang="ko-KR" sz="1800" b="0" i="0" u="none" strike="noStrike" dirty="0">
              <a:solidFill>
                <a:srgbClr val="000000"/>
              </a:solidFill>
              <a:effectLst/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 rtl="0" fontAlgn="base">
              <a:spcBef>
                <a:spcPts val="0"/>
              </a:spcBef>
              <a:spcAft>
                <a:spcPts val="0"/>
              </a:spcAft>
            </a:pPr>
            <a:endParaRPr lang="ko-KR" altLang="en-US" sz="1800" b="0" i="0" u="none" strike="noStrike" dirty="0">
              <a:solidFill>
                <a:srgbClr val="000000"/>
              </a:solidFill>
              <a:effectLst/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 rtl="0" fontAlgn="base"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버스 전광판에 장애인 표시 및 </a:t>
            </a:r>
            <a:endParaRPr lang="en-US" altLang="ko-KR" sz="1800" b="0" i="0" u="none" strike="noStrike" dirty="0">
              <a:solidFill>
                <a:srgbClr val="000000"/>
              </a:solidFill>
              <a:effectLst/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 rtl="0" fontAlgn="base"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탑승 버스 번호를 출력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3AF7FBA-0F75-49FE-AB65-B15DD2AA151A}"/>
              </a:ext>
            </a:extLst>
          </p:cNvPr>
          <p:cNvSpPr txBox="1"/>
          <p:nvPr/>
        </p:nvSpPr>
        <p:spPr>
          <a:xfrm>
            <a:off x="8077254" y="3204772"/>
            <a:ext cx="379835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 fontAlgn="base"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버스 기사에게 장애인</a:t>
            </a:r>
            <a:endParaRPr lang="en-US" altLang="ko-KR" sz="1800" b="0" i="0" u="none" strike="noStrike" dirty="0">
              <a:solidFill>
                <a:srgbClr val="000000"/>
              </a:solidFill>
              <a:effectLst/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 rtl="0" fontAlgn="base"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승차 정보가 전달되어</a:t>
            </a:r>
            <a:endParaRPr lang="en-US" altLang="ko-KR" sz="1800" b="0" i="0" u="none" strike="noStrike" dirty="0">
              <a:solidFill>
                <a:srgbClr val="000000"/>
              </a:solidFill>
              <a:effectLst/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 rtl="0" fontAlgn="base">
              <a:spcBef>
                <a:spcPts val="0"/>
              </a:spcBef>
              <a:spcAft>
                <a:spcPts val="0"/>
              </a:spcAft>
            </a:pPr>
            <a:r>
              <a:rPr lang="ko-KR" altLang="en-US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적절한 대처 가능</a:t>
            </a:r>
            <a:endParaRPr lang="en-US" altLang="ko-KR" dirty="0">
              <a:solidFill>
                <a:srgbClr val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 rtl="0" fontAlgn="base">
              <a:spcBef>
                <a:spcPts val="0"/>
              </a:spcBef>
              <a:spcAft>
                <a:spcPts val="0"/>
              </a:spcAft>
            </a:pPr>
            <a:endParaRPr lang="en-US" altLang="ko-KR" sz="1800" b="0" i="0" u="none" strike="noStrike" dirty="0">
              <a:solidFill>
                <a:srgbClr val="000000"/>
              </a:solidFill>
              <a:effectLst/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 rtl="0" fontAlgn="base"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버스 도착 여부를 알지 못해</a:t>
            </a:r>
            <a:endParaRPr lang="en-US" altLang="ko-KR" sz="1800" b="0" i="0" u="none" strike="noStrike" dirty="0">
              <a:solidFill>
                <a:srgbClr val="000000"/>
              </a:solidFill>
              <a:effectLst/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 rtl="0" fontAlgn="base"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버스를 놓치는 경우 방지</a:t>
            </a:r>
            <a:endParaRPr lang="en-US" altLang="ko-KR" sz="1800" b="0" i="0" u="none" strike="noStrike" dirty="0">
              <a:solidFill>
                <a:srgbClr val="000000"/>
              </a:solidFill>
              <a:effectLst/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 rtl="0" fontAlgn="base">
              <a:spcBef>
                <a:spcPts val="0"/>
              </a:spcBef>
              <a:spcAft>
                <a:spcPts val="0"/>
              </a:spcAft>
            </a:pPr>
            <a:endParaRPr lang="ko-KR" altLang="en-US" sz="1800" b="0" i="0" u="none" strike="noStrike" dirty="0">
              <a:solidFill>
                <a:srgbClr val="000000"/>
              </a:solidFill>
              <a:effectLst/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 rtl="0" fontAlgn="base"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직접 자신이 탈 버스를</a:t>
            </a:r>
            <a:endParaRPr lang="en-US" altLang="ko-KR" sz="1800" b="0" i="0" u="none" strike="noStrike" dirty="0">
              <a:solidFill>
                <a:srgbClr val="000000"/>
              </a:solidFill>
              <a:effectLst/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 rtl="0" fontAlgn="base"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예약할 수 있어</a:t>
            </a:r>
            <a:endParaRPr lang="en-US" altLang="ko-KR" sz="1800" b="0" i="0" u="none" strike="noStrike" dirty="0">
              <a:solidFill>
                <a:srgbClr val="000000"/>
              </a:solidFill>
              <a:effectLst/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 rtl="0" fontAlgn="base"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타인 의존성 감소</a:t>
            </a:r>
          </a:p>
        </p:txBody>
      </p:sp>
    </p:spTree>
    <p:extLst>
      <p:ext uri="{BB962C8B-B14F-4D97-AF65-F5344CB8AC3E}">
        <p14:creationId xmlns:p14="http://schemas.microsoft.com/office/powerpoint/2010/main" val="37990202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EB51305-5C67-42D1-BC11-D079E13C2B11}"/>
              </a:ext>
            </a:extLst>
          </p:cNvPr>
          <p:cNvSpPr txBox="1"/>
          <p:nvPr/>
        </p:nvSpPr>
        <p:spPr>
          <a:xfrm>
            <a:off x="3231273" y="496152"/>
            <a:ext cx="572945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버스번호 음성안내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2BACE9-E1B9-4EA7-BF6F-3531C97E559D}"/>
              </a:ext>
            </a:extLst>
          </p:cNvPr>
          <p:cNvSpPr txBox="1"/>
          <p:nvPr/>
        </p:nvSpPr>
        <p:spPr>
          <a:xfrm>
            <a:off x="2965264" y="1614546"/>
            <a:ext cx="6331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버스 문이 열릴 시 해당 버스 번호 및 행선지 음성 안내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6E5182CB-4EB2-4DC6-A2EC-9BEE52A66CF2}"/>
              </a:ext>
            </a:extLst>
          </p:cNvPr>
          <p:cNvCxnSpPr>
            <a:cxnSpLocks/>
          </p:cNvCxnSpPr>
          <p:nvPr/>
        </p:nvCxnSpPr>
        <p:spPr>
          <a:xfrm>
            <a:off x="3688080" y="1246762"/>
            <a:ext cx="4866640" cy="0"/>
          </a:xfrm>
          <a:prstGeom prst="line">
            <a:avLst/>
          </a:prstGeom>
          <a:ln w="76200">
            <a:solidFill>
              <a:srgbClr val="FFCD4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72B096EB-6729-4FC4-A150-35C5A2575538}"/>
              </a:ext>
            </a:extLst>
          </p:cNvPr>
          <p:cNvSpPr txBox="1"/>
          <p:nvPr/>
        </p:nvSpPr>
        <p:spPr>
          <a:xfrm>
            <a:off x="-71364" y="3848854"/>
            <a:ext cx="54404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①</a:t>
            </a:r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버튼 누름</a:t>
            </a:r>
            <a:endParaRPr lang="en-US" altLang="ko-KR" sz="2400" dirty="0"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F4CA8EC-4D39-4B8F-8C0B-63014446BB4B}"/>
              </a:ext>
            </a:extLst>
          </p:cNvPr>
          <p:cNvSpPr txBox="1"/>
          <p:nvPr/>
        </p:nvSpPr>
        <p:spPr>
          <a:xfrm>
            <a:off x="8111506" y="4963695"/>
            <a:ext cx="54404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④ </a:t>
            </a:r>
            <a:r>
              <a:rPr lang="ko-KR" altLang="en-US" sz="2400" dirty="0">
                <a:solidFill>
                  <a:srgbClr val="59595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음성 출력</a:t>
            </a:r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FEA28E64-6332-4DBB-AD7F-789E6D9C3396}"/>
              </a:ext>
            </a:extLst>
          </p:cNvPr>
          <p:cNvGrpSpPr/>
          <p:nvPr/>
        </p:nvGrpSpPr>
        <p:grpSpPr>
          <a:xfrm>
            <a:off x="603821" y="2682596"/>
            <a:ext cx="10854296" cy="3765679"/>
            <a:chOff x="603821" y="2682596"/>
            <a:chExt cx="10854296" cy="3765679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4D710D82-FB4F-4D93-80DE-6AAA83935845}"/>
                </a:ext>
              </a:extLst>
            </p:cNvPr>
            <p:cNvGrpSpPr/>
            <p:nvPr/>
          </p:nvGrpSpPr>
          <p:grpSpPr>
            <a:xfrm>
              <a:off x="603821" y="3756604"/>
              <a:ext cx="1350652" cy="1578372"/>
              <a:chOff x="1127553" y="3159760"/>
              <a:chExt cx="1350652" cy="1578372"/>
            </a:xfrm>
          </p:grpSpPr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419441CD-FBEB-473E-9998-971A78294E4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0476" t="36238" r="39947" b="36239"/>
              <a:stretch/>
            </p:blipFill>
            <p:spPr>
              <a:xfrm>
                <a:off x="1229360" y="3159760"/>
                <a:ext cx="1147038" cy="1209040"/>
              </a:xfrm>
              <a:prstGeom prst="rect">
                <a:avLst/>
              </a:prstGeom>
            </p:spPr>
          </p:pic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E6880E8-04C4-4B3B-8721-DA35AC6FC854}"/>
                  </a:ext>
                </a:extLst>
              </p:cNvPr>
              <p:cNvSpPr txBox="1"/>
              <p:nvPr/>
            </p:nvSpPr>
            <p:spPr>
              <a:xfrm>
                <a:off x="1127553" y="4368800"/>
                <a:ext cx="135065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푸시 버튼</a:t>
                </a:r>
              </a:p>
            </p:txBody>
          </p:sp>
        </p:grpSp>
        <p:cxnSp>
          <p:nvCxnSpPr>
            <p:cNvPr id="27" name="연결선: 꺾임 26">
              <a:extLst>
                <a:ext uri="{FF2B5EF4-FFF2-40B4-BE49-F238E27FC236}">
                  <a16:creationId xmlns:a16="http://schemas.microsoft.com/office/drawing/2014/main" id="{DEA9FC00-75F0-478B-9C38-AD10518EA3B7}"/>
                </a:ext>
              </a:extLst>
            </p:cNvPr>
            <p:cNvCxnSpPr>
              <a:cxnSpLocks/>
              <a:stCxn id="11" idx="3"/>
              <a:endCxn id="50" idx="1"/>
            </p:cNvCxnSpPr>
            <p:nvPr/>
          </p:nvCxnSpPr>
          <p:spPr>
            <a:xfrm flipV="1">
              <a:off x="1852666" y="3200741"/>
              <a:ext cx="8123112" cy="1160383"/>
            </a:xfrm>
            <a:prstGeom prst="bentConnector3">
              <a:avLst>
                <a:gd name="adj1" fmla="val 29427"/>
              </a:avLst>
            </a:prstGeom>
            <a:ln w="73025" cap="rnd" cmpd="sng">
              <a:solidFill>
                <a:srgbClr val="B6B6B6"/>
              </a:solidFill>
              <a:prstDash val="sysDot"/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연결선: 꺾임 32">
              <a:extLst>
                <a:ext uri="{FF2B5EF4-FFF2-40B4-BE49-F238E27FC236}">
                  <a16:creationId xmlns:a16="http://schemas.microsoft.com/office/drawing/2014/main" id="{39D4F431-9224-4FC8-887E-E25B40B47970}"/>
                </a:ext>
              </a:extLst>
            </p:cNvPr>
            <p:cNvCxnSpPr>
              <a:cxnSpLocks/>
              <a:stCxn id="11" idx="3"/>
            </p:cNvCxnSpPr>
            <p:nvPr/>
          </p:nvCxnSpPr>
          <p:spPr>
            <a:xfrm>
              <a:off x="1852666" y="4361124"/>
              <a:ext cx="4803086" cy="1104664"/>
            </a:xfrm>
            <a:prstGeom prst="bentConnector3">
              <a:avLst>
                <a:gd name="adj1" fmla="val 50000"/>
              </a:avLst>
            </a:prstGeom>
            <a:ln w="73025" cap="rnd" cmpd="sng">
              <a:solidFill>
                <a:srgbClr val="B6B6B6"/>
              </a:solidFill>
              <a:prstDash val="sysDot"/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8B0DC3E1-4463-4F61-9F39-C7E336DDCE13}"/>
                </a:ext>
              </a:extLst>
            </p:cNvPr>
            <p:cNvSpPr txBox="1"/>
            <p:nvPr/>
          </p:nvSpPr>
          <p:spPr>
            <a:xfrm>
              <a:off x="2622692" y="2682596"/>
              <a:ext cx="465011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>
                  <a:solidFill>
                    <a:srgbClr val="FF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②</a:t>
              </a:r>
              <a:r>
                <a:rPr lang="ko-KR" alt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문 열림</a:t>
              </a:r>
            </a:p>
          </p:txBody>
        </p: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8F9ECF2D-786A-454C-B066-920EA84ECEFA}"/>
                </a:ext>
              </a:extLst>
            </p:cNvPr>
            <p:cNvGrpSpPr/>
            <p:nvPr/>
          </p:nvGrpSpPr>
          <p:grpSpPr>
            <a:xfrm>
              <a:off x="9595157" y="4913094"/>
              <a:ext cx="1862960" cy="1484173"/>
              <a:chOff x="9595157" y="4913094"/>
              <a:chExt cx="1862960" cy="1484173"/>
            </a:xfrm>
          </p:grpSpPr>
          <p:pic>
            <p:nvPicPr>
              <p:cNvPr id="40" name="그림 39" descr="어두운이(가) 표시된 사진&#10;&#10;자동 생성된 설명">
                <a:extLst>
                  <a:ext uri="{FF2B5EF4-FFF2-40B4-BE49-F238E27FC236}">
                    <a16:creationId xmlns:a16="http://schemas.microsoft.com/office/drawing/2014/main" id="{6A23CFEC-8980-42C9-BA0E-8E3E5E49EC3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889" t="28418" r="33772" b="24408"/>
              <a:stretch/>
            </p:blipFill>
            <p:spPr>
              <a:xfrm>
                <a:off x="10011104" y="4913094"/>
                <a:ext cx="1031067" cy="1127630"/>
              </a:xfrm>
              <a:prstGeom prst="rect">
                <a:avLst/>
              </a:prstGeom>
            </p:spPr>
          </p:pic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B5289E0-AA9D-4D6C-A42E-4D3F69C49932}"/>
                  </a:ext>
                </a:extLst>
              </p:cNvPr>
              <p:cNvSpPr txBox="1"/>
              <p:nvPr/>
            </p:nvSpPr>
            <p:spPr>
              <a:xfrm>
                <a:off x="9595157" y="6027935"/>
                <a:ext cx="186296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스피커</a:t>
                </a:r>
              </a:p>
            </p:txBody>
          </p:sp>
        </p:grp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1CB85A5E-6A61-425C-B06C-790BBB421E2D}"/>
                </a:ext>
              </a:extLst>
            </p:cNvPr>
            <p:cNvCxnSpPr>
              <a:cxnSpLocks/>
              <a:endCxn id="40" idx="1"/>
            </p:cNvCxnSpPr>
            <p:nvPr/>
          </p:nvCxnSpPr>
          <p:spPr>
            <a:xfrm>
              <a:off x="8004724" y="5465788"/>
              <a:ext cx="2006380" cy="11121"/>
            </a:xfrm>
            <a:prstGeom prst="line">
              <a:avLst/>
            </a:prstGeom>
            <a:ln w="73025" cap="rnd">
              <a:solidFill>
                <a:srgbClr val="CDCDCD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D35100F5-9BFC-4FA4-9A3B-D1CD87746041}"/>
                </a:ext>
              </a:extLst>
            </p:cNvPr>
            <p:cNvSpPr txBox="1"/>
            <p:nvPr/>
          </p:nvSpPr>
          <p:spPr>
            <a:xfrm>
              <a:off x="4254209" y="4963695"/>
              <a:ext cx="544045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solidFill>
                    <a:srgbClr val="FF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③ </a:t>
              </a:r>
              <a:r>
                <a:rPr lang="ko-KR" altLang="en-US" sz="2400" dirty="0">
                  <a:solidFill>
                    <a:srgbClr val="595959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출력 명령</a:t>
              </a:r>
            </a:p>
          </p:txBody>
        </p:sp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CB244399-1125-4DC7-AA20-7B73A040C3CA}"/>
                </a:ext>
              </a:extLst>
            </p:cNvPr>
            <p:cNvGrpSpPr/>
            <p:nvPr/>
          </p:nvGrpSpPr>
          <p:grpSpPr>
            <a:xfrm>
              <a:off x="9925212" y="2760516"/>
              <a:ext cx="1401218" cy="1433629"/>
              <a:chOff x="8968771" y="2784557"/>
              <a:chExt cx="1401218" cy="1433629"/>
            </a:xfrm>
          </p:grpSpPr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FB62543-8FE3-417E-BA03-522503CF0199}"/>
                  </a:ext>
                </a:extLst>
              </p:cNvPr>
              <p:cNvSpPr txBox="1"/>
              <p:nvPr/>
            </p:nvSpPr>
            <p:spPr>
              <a:xfrm>
                <a:off x="8968771" y="3848854"/>
                <a:ext cx="135065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모터</a:t>
                </a:r>
              </a:p>
            </p:txBody>
          </p:sp>
          <p:pic>
            <p:nvPicPr>
              <p:cNvPr id="50" name="그림 49">
                <a:extLst>
                  <a:ext uri="{FF2B5EF4-FFF2-40B4-BE49-F238E27FC236}">
                    <a16:creationId xmlns:a16="http://schemas.microsoft.com/office/drawing/2014/main" id="{B58444DC-3248-4074-980A-D068EF4BE72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867" t="41163" r="27192" b="24978"/>
              <a:stretch/>
            </p:blipFill>
            <p:spPr>
              <a:xfrm>
                <a:off x="9019337" y="2784557"/>
                <a:ext cx="1350652" cy="880449"/>
              </a:xfrm>
              <a:prstGeom prst="rect">
                <a:avLst/>
              </a:prstGeom>
            </p:spPr>
          </p:pic>
        </p:grpSp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22066A1F-30D8-4527-A5A5-77372AF9BB41}"/>
                </a:ext>
              </a:extLst>
            </p:cNvPr>
            <p:cNvGrpSpPr/>
            <p:nvPr/>
          </p:nvGrpSpPr>
          <p:grpSpPr>
            <a:xfrm>
              <a:off x="6345367" y="4755780"/>
              <a:ext cx="1862960" cy="1692495"/>
              <a:chOff x="7674919" y="4762500"/>
              <a:chExt cx="1862960" cy="1692495"/>
            </a:xfrm>
          </p:grpSpPr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351BFC33-2A49-4680-93C1-EE80FB8D112C}"/>
                  </a:ext>
                </a:extLst>
              </p:cNvPr>
              <p:cNvSpPr txBox="1"/>
              <p:nvPr/>
            </p:nvSpPr>
            <p:spPr>
              <a:xfrm>
                <a:off x="7674919" y="6085663"/>
                <a:ext cx="186296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DF Player mini</a:t>
                </a:r>
                <a:endPara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pic>
            <p:nvPicPr>
              <p:cNvPr id="56" name="그림 55">
                <a:extLst>
                  <a:ext uri="{FF2B5EF4-FFF2-40B4-BE49-F238E27FC236}">
                    <a16:creationId xmlns:a16="http://schemas.microsoft.com/office/drawing/2014/main" id="{46614696-6C86-44D0-853D-1748ADE5FEC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l="12327" t="2123" r="9084" b="5733"/>
              <a:stretch/>
            </p:blipFill>
            <p:spPr>
              <a:xfrm>
                <a:off x="8078699" y="4762500"/>
                <a:ext cx="1166075" cy="1229643"/>
              </a:xfrm>
              <a:prstGeom prst="rect">
                <a:avLst/>
              </a:prstGeom>
            </p:spPr>
          </p:pic>
        </p:grpSp>
      </p:grpSp>
      <p:pic>
        <p:nvPicPr>
          <p:cNvPr id="2" name="미디어1">
            <a:hlinkClick r:id="" action="ppaction://media"/>
            <a:extLst>
              <a:ext uri="{FF2B5EF4-FFF2-40B4-BE49-F238E27FC236}">
                <a16:creationId xmlns:a16="http://schemas.microsoft.com/office/drawing/2014/main" id="{4DD76876-1BDF-4130-A1C8-ECA54885057D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030" end="433.5833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-477764" y="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244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6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93A9667-A6A5-443B-936A-5BC442D36C2F}"/>
              </a:ext>
            </a:extLst>
          </p:cNvPr>
          <p:cNvSpPr txBox="1"/>
          <p:nvPr/>
        </p:nvSpPr>
        <p:spPr>
          <a:xfrm>
            <a:off x="3231273" y="496152"/>
            <a:ext cx="572945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버스번호 음성안내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2D4700E-C6B1-4E48-B574-0A66AE0A6837}"/>
              </a:ext>
            </a:extLst>
          </p:cNvPr>
          <p:cNvSpPr txBox="1"/>
          <p:nvPr/>
        </p:nvSpPr>
        <p:spPr>
          <a:xfrm>
            <a:off x="2965264" y="1614546"/>
            <a:ext cx="6331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버스 문이 열릴 시 해당 버스 번호 및 행선지 음성 안내</a:t>
            </a: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D1807414-D3DD-4623-A735-A76433A38411}"/>
              </a:ext>
            </a:extLst>
          </p:cNvPr>
          <p:cNvCxnSpPr>
            <a:cxnSpLocks/>
          </p:cNvCxnSpPr>
          <p:nvPr/>
        </p:nvCxnSpPr>
        <p:spPr>
          <a:xfrm>
            <a:off x="3688080" y="1246762"/>
            <a:ext cx="4866640" cy="0"/>
          </a:xfrm>
          <a:prstGeom prst="line">
            <a:avLst/>
          </a:prstGeom>
          <a:ln w="76200">
            <a:solidFill>
              <a:srgbClr val="FFCD4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B25FDC4-21F2-4726-9EF9-2D0293D3F981}"/>
              </a:ext>
            </a:extLst>
          </p:cNvPr>
          <p:cNvSpPr/>
          <p:nvPr/>
        </p:nvSpPr>
        <p:spPr>
          <a:xfrm>
            <a:off x="491722" y="2431983"/>
            <a:ext cx="3342280" cy="410210"/>
          </a:xfrm>
          <a:prstGeom prst="rect">
            <a:avLst/>
          </a:prstGeom>
          <a:solidFill>
            <a:srgbClr val="0E1F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활용되지 못했던 정보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E37AACC-C181-4637-B2FD-20C5983D95A1}"/>
              </a:ext>
            </a:extLst>
          </p:cNvPr>
          <p:cNvSpPr/>
          <p:nvPr/>
        </p:nvSpPr>
        <p:spPr>
          <a:xfrm>
            <a:off x="491722" y="2842193"/>
            <a:ext cx="3342280" cy="99907"/>
          </a:xfrm>
          <a:prstGeom prst="rect">
            <a:avLst/>
          </a:prstGeom>
          <a:solidFill>
            <a:srgbClr val="FFCD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663DDE9-6B43-480B-B40D-DB4931BC4190}"/>
              </a:ext>
            </a:extLst>
          </p:cNvPr>
          <p:cNvSpPr/>
          <p:nvPr/>
        </p:nvSpPr>
        <p:spPr>
          <a:xfrm>
            <a:off x="491722" y="6329766"/>
            <a:ext cx="3342280" cy="99907"/>
          </a:xfrm>
          <a:prstGeom prst="rect">
            <a:avLst/>
          </a:prstGeom>
          <a:solidFill>
            <a:srgbClr val="FFCD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E8319A1-9FDF-4D86-AAEC-5A5F862D4004}"/>
              </a:ext>
            </a:extLst>
          </p:cNvPr>
          <p:cNvSpPr/>
          <p:nvPr/>
        </p:nvSpPr>
        <p:spPr>
          <a:xfrm>
            <a:off x="8357997" y="2431983"/>
            <a:ext cx="3342281" cy="410210"/>
          </a:xfrm>
          <a:prstGeom prst="rect">
            <a:avLst/>
          </a:prstGeom>
          <a:solidFill>
            <a:srgbClr val="0E1F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생성되는 가치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8318920-5C6E-4C3F-B7B3-6AC5FB686AD8}"/>
              </a:ext>
            </a:extLst>
          </p:cNvPr>
          <p:cNvSpPr/>
          <p:nvPr/>
        </p:nvSpPr>
        <p:spPr>
          <a:xfrm>
            <a:off x="8357997" y="2842193"/>
            <a:ext cx="3342281" cy="99907"/>
          </a:xfrm>
          <a:prstGeom prst="rect">
            <a:avLst/>
          </a:prstGeom>
          <a:solidFill>
            <a:srgbClr val="8282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6C4A917-F9E8-4DFB-AE89-BE8C5F19ADB1}"/>
              </a:ext>
            </a:extLst>
          </p:cNvPr>
          <p:cNvSpPr/>
          <p:nvPr/>
        </p:nvSpPr>
        <p:spPr>
          <a:xfrm>
            <a:off x="8357997" y="6329766"/>
            <a:ext cx="3342281" cy="99907"/>
          </a:xfrm>
          <a:prstGeom prst="rect">
            <a:avLst/>
          </a:prstGeom>
          <a:solidFill>
            <a:srgbClr val="8282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666CB8E-F018-4A7A-8C5D-F59B9907E050}"/>
              </a:ext>
            </a:extLst>
          </p:cNvPr>
          <p:cNvSpPr/>
          <p:nvPr/>
        </p:nvSpPr>
        <p:spPr>
          <a:xfrm>
            <a:off x="3917948" y="2431983"/>
            <a:ext cx="4356102" cy="410210"/>
          </a:xfrm>
          <a:prstGeom prst="rect">
            <a:avLst/>
          </a:prstGeom>
          <a:solidFill>
            <a:srgbClr val="0E1F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기능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8A82320-5E5B-4D92-A0F1-A99A8406F714}"/>
              </a:ext>
            </a:extLst>
          </p:cNvPr>
          <p:cNvSpPr/>
          <p:nvPr/>
        </p:nvSpPr>
        <p:spPr>
          <a:xfrm>
            <a:off x="3917949" y="2842193"/>
            <a:ext cx="4356102" cy="99907"/>
          </a:xfrm>
          <a:prstGeom prst="rect">
            <a:avLst/>
          </a:prstGeom>
          <a:solidFill>
            <a:srgbClr val="90BA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A023A9A-9A8A-42B7-B644-B4F45AFBB236}"/>
              </a:ext>
            </a:extLst>
          </p:cNvPr>
          <p:cNvSpPr/>
          <p:nvPr/>
        </p:nvSpPr>
        <p:spPr>
          <a:xfrm>
            <a:off x="3917949" y="6329766"/>
            <a:ext cx="4356102" cy="99907"/>
          </a:xfrm>
          <a:prstGeom prst="rect">
            <a:avLst/>
          </a:prstGeom>
          <a:solidFill>
            <a:srgbClr val="90BA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D46B644-78CD-4FA3-A8CA-C0AE0B457A97}"/>
              </a:ext>
            </a:extLst>
          </p:cNvPr>
          <p:cNvSpPr txBox="1"/>
          <p:nvPr/>
        </p:nvSpPr>
        <p:spPr>
          <a:xfrm>
            <a:off x="902931" y="4306464"/>
            <a:ext cx="25198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버스 번호 정보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버스 행선지 정보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885BEE5-66D3-46C1-A3C2-C1137A18254D}"/>
              </a:ext>
            </a:extLst>
          </p:cNvPr>
          <p:cNvSpPr txBox="1"/>
          <p:nvPr/>
        </p:nvSpPr>
        <p:spPr>
          <a:xfrm>
            <a:off x="4011778" y="4312767"/>
            <a:ext cx="41684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 fontAlgn="base"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버스 문이 열릴 시 버스 행선지와 함께</a:t>
            </a:r>
            <a:endParaRPr lang="en-US" altLang="ko-KR" sz="1800" b="0" i="0" u="none" strike="noStrike" dirty="0">
              <a:solidFill>
                <a:srgbClr val="000000"/>
              </a:solidFill>
              <a:effectLst/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 rtl="0" fontAlgn="base"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버스 번호 음성 안내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4F6AA7C-3301-4FAE-8DD4-3CF05E1C6576}"/>
              </a:ext>
            </a:extLst>
          </p:cNvPr>
          <p:cNvSpPr txBox="1"/>
          <p:nvPr/>
        </p:nvSpPr>
        <p:spPr>
          <a:xfrm>
            <a:off x="8077254" y="3475468"/>
            <a:ext cx="379835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 fontAlgn="base"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자신이 타야 할 버스를</a:t>
            </a:r>
            <a:endParaRPr lang="en-US" altLang="ko-KR" sz="1800" b="0" i="0" u="none" strike="noStrike" dirty="0">
              <a:solidFill>
                <a:srgbClr val="000000"/>
              </a:solidFill>
              <a:effectLst/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 rtl="0" fontAlgn="base"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놓치지 않을 수 있음</a:t>
            </a:r>
            <a:endParaRPr lang="en-US" altLang="ko-KR" sz="1800" b="0" i="0" u="none" strike="noStrike" dirty="0">
              <a:solidFill>
                <a:srgbClr val="000000"/>
              </a:solidFill>
              <a:effectLst/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 rtl="0" fontAlgn="base">
              <a:spcBef>
                <a:spcPts val="0"/>
              </a:spcBef>
              <a:spcAft>
                <a:spcPts val="0"/>
              </a:spcAft>
            </a:pPr>
            <a:endParaRPr lang="ko-KR" altLang="en-US" sz="1800" b="0" i="0" u="none" strike="noStrike" dirty="0">
              <a:solidFill>
                <a:srgbClr val="000000"/>
              </a:solidFill>
              <a:effectLst/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 rtl="0" fontAlgn="base"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타야 할 버스의 위치를</a:t>
            </a:r>
            <a:endParaRPr lang="en-US" altLang="ko-KR" sz="1800" b="0" i="0" u="none" strike="noStrike" dirty="0">
              <a:solidFill>
                <a:srgbClr val="000000"/>
              </a:solidFill>
              <a:effectLst/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 rtl="0" fontAlgn="base"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파악할 수 있음</a:t>
            </a:r>
            <a:endParaRPr lang="en-US" altLang="ko-KR" sz="1800" b="0" i="0" u="none" strike="noStrike" dirty="0">
              <a:solidFill>
                <a:srgbClr val="000000"/>
              </a:solidFill>
              <a:effectLst/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 rtl="0" fontAlgn="base">
              <a:spcBef>
                <a:spcPts val="0"/>
              </a:spcBef>
              <a:spcAft>
                <a:spcPts val="0"/>
              </a:spcAft>
            </a:pPr>
            <a:endParaRPr lang="en-US" altLang="ko-KR" dirty="0">
              <a:solidFill>
                <a:srgbClr val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 rtl="0" fontAlgn="base"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도착한 버스의</a:t>
            </a:r>
            <a:endParaRPr lang="en-US" altLang="ko-KR" sz="1800" b="0" i="0" u="none" strike="noStrike" dirty="0">
              <a:solidFill>
                <a:srgbClr val="000000"/>
              </a:solidFill>
              <a:effectLst/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 rtl="0" fontAlgn="base"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행선지를 알 수 있음</a:t>
            </a:r>
          </a:p>
        </p:txBody>
      </p:sp>
    </p:spTree>
    <p:extLst>
      <p:ext uri="{BB962C8B-B14F-4D97-AF65-F5344CB8AC3E}">
        <p14:creationId xmlns:p14="http://schemas.microsoft.com/office/powerpoint/2010/main" val="22478511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4A8CF1DF-4F47-4415-815F-2F5EAFA87975}"/>
              </a:ext>
            </a:extLst>
          </p:cNvPr>
          <p:cNvSpPr txBox="1"/>
          <p:nvPr/>
        </p:nvSpPr>
        <p:spPr>
          <a:xfrm>
            <a:off x="4399863" y="465672"/>
            <a:ext cx="3392275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문 끼임 방지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C4B83FA2-3300-4782-8A32-4029A7DF03C9}"/>
              </a:ext>
            </a:extLst>
          </p:cNvPr>
          <p:cNvCxnSpPr>
            <a:cxnSpLocks/>
          </p:cNvCxnSpPr>
          <p:nvPr/>
        </p:nvCxnSpPr>
        <p:spPr>
          <a:xfrm>
            <a:off x="4399863" y="1236602"/>
            <a:ext cx="3392275" cy="0"/>
          </a:xfrm>
          <a:prstGeom prst="line">
            <a:avLst/>
          </a:prstGeom>
          <a:ln w="76200">
            <a:solidFill>
              <a:srgbClr val="FFCD4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856510DC-2D1C-46EB-ABDC-02AC829249B5}"/>
              </a:ext>
            </a:extLst>
          </p:cNvPr>
          <p:cNvSpPr txBox="1"/>
          <p:nvPr/>
        </p:nvSpPr>
        <p:spPr>
          <a:xfrm>
            <a:off x="1837504" y="1584066"/>
            <a:ext cx="8586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초음파 센서를 통해 센서와 바닥 사이 거리를 측정하여 일정 거리 이하면 버스 문 열림</a:t>
            </a:r>
          </a:p>
        </p:txBody>
      </p: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3CDAE457-12CA-4EFF-86F5-FC835B4A1262}"/>
              </a:ext>
            </a:extLst>
          </p:cNvPr>
          <p:cNvGrpSpPr/>
          <p:nvPr/>
        </p:nvGrpSpPr>
        <p:grpSpPr>
          <a:xfrm>
            <a:off x="1564643" y="2485108"/>
            <a:ext cx="9132378" cy="3907220"/>
            <a:chOff x="1480864" y="2556943"/>
            <a:chExt cx="9132378" cy="3907220"/>
          </a:xfrm>
        </p:grpSpPr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4DE8B58F-B2DD-4564-9971-24471C9664D4}"/>
                </a:ext>
              </a:extLst>
            </p:cNvPr>
            <p:cNvGrpSpPr/>
            <p:nvPr/>
          </p:nvGrpSpPr>
          <p:grpSpPr>
            <a:xfrm>
              <a:off x="1480864" y="2556943"/>
              <a:ext cx="9132378" cy="3907220"/>
              <a:chOff x="1480864" y="2556943"/>
              <a:chExt cx="9132378" cy="3907220"/>
            </a:xfrm>
          </p:grpSpPr>
          <p:cxnSp>
            <p:nvCxnSpPr>
              <p:cNvPr id="51" name="연결선: 꺾임 50">
                <a:extLst>
                  <a:ext uri="{FF2B5EF4-FFF2-40B4-BE49-F238E27FC236}">
                    <a16:creationId xmlns:a16="http://schemas.microsoft.com/office/drawing/2014/main" id="{C1599462-0ACD-4542-B204-24F893841E74}"/>
                  </a:ext>
                </a:extLst>
              </p:cNvPr>
              <p:cNvCxnSpPr>
                <a:cxnSpLocks/>
                <a:endCxn id="41" idx="1"/>
              </p:cNvCxnSpPr>
              <p:nvPr/>
            </p:nvCxnSpPr>
            <p:spPr>
              <a:xfrm>
                <a:off x="3247697" y="3343153"/>
                <a:ext cx="6014893" cy="973327"/>
              </a:xfrm>
              <a:prstGeom prst="bentConnector3">
                <a:avLst>
                  <a:gd name="adj1" fmla="val 50000"/>
                </a:avLst>
              </a:prstGeom>
              <a:ln w="73025" cap="rnd" cmpd="sng">
                <a:solidFill>
                  <a:srgbClr val="B6B6B6"/>
                </a:solidFill>
                <a:prstDash val="sysDot"/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연결선: 꺾임 51">
                <a:extLst>
                  <a:ext uri="{FF2B5EF4-FFF2-40B4-BE49-F238E27FC236}">
                    <a16:creationId xmlns:a16="http://schemas.microsoft.com/office/drawing/2014/main" id="{3086F6D7-9EF0-4FAB-87A3-2E4E05CDAF1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220890" y="4316480"/>
                <a:ext cx="5978640" cy="1090168"/>
              </a:xfrm>
              <a:prstGeom prst="bentConnector3">
                <a:avLst>
                  <a:gd name="adj1" fmla="val 50879"/>
                </a:avLst>
              </a:prstGeom>
              <a:ln w="73025" cap="rnd" cmpd="sng">
                <a:solidFill>
                  <a:srgbClr val="B6B6B6"/>
                </a:solidFill>
                <a:prstDash val="sysDot"/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" name="그룹 3">
                <a:extLst>
                  <a:ext uri="{FF2B5EF4-FFF2-40B4-BE49-F238E27FC236}">
                    <a16:creationId xmlns:a16="http://schemas.microsoft.com/office/drawing/2014/main" id="{D9750456-D873-470D-95E6-C8F51B3FF293}"/>
                  </a:ext>
                </a:extLst>
              </p:cNvPr>
              <p:cNvGrpSpPr/>
              <p:nvPr/>
            </p:nvGrpSpPr>
            <p:grpSpPr>
              <a:xfrm>
                <a:off x="1480864" y="4904603"/>
                <a:ext cx="2255520" cy="1559560"/>
                <a:chOff x="7792138" y="3261360"/>
                <a:chExt cx="2255520" cy="1559560"/>
              </a:xfrm>
            </p:grpSpPr>
            <p:pic>
              <p:nvPicPr>
                <p:cNvPr id="3" name="그림 2">
                  <a:extLst>
                    <a:ext uri="{FF2B5EF4-FFF2-40B4-BE49-F238E27FC236}">
                      <a16:creationId xmlns:a16="http://schemas.microsoft.com/office/drawing/2014/main" id="{096116DB-FF66-4E38-B054-AC0AFA95F8C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0071" t="35587" r="30776" b="32892"/>
                <a:stretch/>
              </p:blipFill>
              <p:spPr>
                <a:xfrm>
                  <a:off x="7792138" y="3261360"/>
                  <a:ext cx="2255520" cy="1361440"/>
                </a:xfrm>
                <a:prstGeom prst="rect">
                  <a:avLst/>
                </a:prstGeom>
              </p:spPr>
            </p:pic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5A9FCC85-528B-4407-BECE-6F59C49BB3A2}"/>
                    </a:ext>
                  </a:extLst>
                </p:cNvPr>
                <p:cNvSpPr txBox="1"/>
                <p:nvPr/>
              </p:nvSpPr>
              <p:spPr>
                <a:xfrm>
                  <a:off x="8244572" y="4451588"/>
                  <a:ext cx="135065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초음파 센서</a:t>
                  </a:r>
                </a:p>
              </p:txBody>
            </p:sp>
          </p:grpSp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428C6A56-9324-48A5-89D0-A8DF65C5CBB0}"/>
                  </a:ext>
                </a:extLst>
              </p:cNvPr>
              <p:cNvGrpSpPr/>
              <p:nvPr/>
            </p:nvGrpSpPr>
            <p:grpSpPr>
              <a:xfrm>
                <a:off x="1578758" y="2556943"/>
                <a:ext cx="2059733" cy="1888832"/>
                <a:chOff x="3112409" y="2487799"/>
                <a:chExt cx="2059733" cy="1888832"/>
              </a:xfrm>
            </p:grpSpPr>
            <p:pic>
              <p:nvPicPr>
                <p:cNvPr id="9" name="그림 8" descr="텍스트, 전자기기이(가) 표시된 사진&#10;&#10;자동 생성된 설명">
                  <a:extLst>
                    <a:ext uri="{FF2B5EF4-FFF2-40B4-BE49-F238E27FC236}">
                      <a16:creationId xmlns:a16="http://schemas.microsoft.com/office/drawing/2014/main" id="{7A166D04-3F48-40C8-832E-5469E2A1B99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112409" y="2487799"/>
                  <a:ext cx="2059733" cy="1544255"/>
                </a:xfrm>
                <a:prstGeom prst="rect">
                  <a:avLst/>
                </a:prstGeom>
              </p:spPr>
            </p:pic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01DA642E-A336-47A0-95DD-12B672FD75A0}"/>
                    </a:ext>
                  </a:extLst>
                </p:cNvPr>
                <p:cNvSpPr txBox="1"/>
                <p:nvPr/>
              </p:nvSpPr>
              <p:spPr>
                <a:xfrm>
                  <a:off x="3466949" y="4007299"/>
                  <a:ext cx="135065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PIR </a:t>
                  </a:r>
                  <a:r>
                    <a:rPr lang="ko-KR" altLang="en-US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센서</a:t>
                  </a:r>
                  <a:endParaRPr lang="en-US" altLang="ko-KR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</p:grpSp>
          <p:grpSp>
            <p:nvGrpSpPr>
              <p:cNvPr id="39" name="그룹 38">
                <a:extLst>
                  <a:ext uri="{FF2B5EF4-FFF2-40B4-BE49-F238E27FC236}">
                    <a16:creationId xmlns:a16="http://schemas.microsoft.com/office/drawing/2014/main" id="{0C791410-62CD-4A73-A3A3-203D78EA6CC1}"/>
                  </a:ext>
                </a:extLst>
              </p:cNvPr>
              <p:cNvGrpSpPr/>
              <p:nvPr/>
            </p:nvGrpSpPr>
            <p:grpSpPr>
              <a:xfrm>
                <a:off x="9212024" y="3876255"/>
                <a:ext cx="1401218" cy="1433629"/>
                <a:chOff x="8968771" y="2784557"/>
                <a:chExt cx="1401218" cy="1433629"/>
              </a:xfrm>
            </p:grpSpPr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874FB19E-6256-40F5-8F63-C536529E8FAF}"/>
                    </a:ext>
                  </a:extLst>
                </p:cNvPr>
                <p:cNvSpPr txBox="1"/>
                <p:nvPr/>
              </p:nvSpPr>
              <p:spPr>
                <a:xfrm>
                  <a:off x="8968771" y="3848854"/>
                  <a:ext cx="135065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모터</a:t>
                  </a:r>
                </a:p>
              </p:txBody>
            </p:sp>
            <p:pic>
              <p:nvPicPr>
                <p:cNvPr id="41" name="그림 40">
                  <a:extLst>
                    <a:ext uri="{FF2B5EF4-FFF2-40B4-BE49-F238E27FC236}">
                      <a16:creationId xmlns:a16="http://schemas.microsoft.com/office/drawing/2014/main" id="{15676A8F-3B74-41B2-8646-D74E6A1C8CC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3867" t="41163" r="27192" b="24978"/>
                <a:stretch/>
              </p:blipFill>
              <p:spPr>
                <a:xfrm>
                  <a:off x="9019337" y="2784557"/>
                  <a:ext cx="1350652" cy="880449"/>
                </a:xfrm>
                <a:prstGeom prst="rect">
                  <a:avLst/>
                </a:prstGeom>
              </p:spPr>
            </p:pic>
          </p:grpSp>
        </p:grp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4B4F2C21-D852-4673-A0B7-B557BC3D014B}"/>
                </a:ext>
              </a:extLst>
            </p:cNvPr>
            <p:cNvSpPr txBox="1"/>
            <p:nvPr/>
          </p:nvSpPr>
          <p:spPr>
            <a:xfrm>
              <a:off x="2351684" y="2867405"/>
              <a:ext cx="544045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>
                  <a:solidFill>
                    <a:srgbClr val="FF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①</a:t>
              </a:r>
              <a:r>
                <a:rPr lang="ko-KR" alt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버스 정차 시</a:t>
              </a:r>
              <a:endPara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F660E111-3E81-465D-9A32-39E2DC29CE3A}"/>
                </a:ext>
              </a:extLst>
            </p:cNvPr>
            <p:cNvSpPr txBox="1"/>
            <p:nvPr/>
          </p:nvSpPr>
          <p:spPr>
            <a:xfrm>
              <a:off x="2465036" y="4904603"/>
              <a:ext cx="465011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>
                  <a:solidFill>
                    <a:srgbClr val="FF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②</a:t>
              </a:r>
              <a:r>
                <a:rPr lang="ko-KR" alt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문 끼임</a:t>
              </a:r>
            </a:p>
          </p:txBody>
        </p: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8D9B9027-4FB5-4710-8425-9A5A42DB07CF}"/>
              </a:ext>
            </a:extLst>
          </p:cNvPr>
          <p:cNvSpPr txBox="1"/>
          <p:nvPr/>
        </p:nvSpPr>
        <p:spPr>
          <a:xfrm>
            <a:off x="6751546" y="3814435"/>
            <a:ext cx="54404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③ </a:t>
            </a:r>
            <a:r>
              <a:rPr lang="ko-KR" altLang="en-US" sz="2400" dirty="0">
                <a:solidFill>
                  <a:srgbClr val="59595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문 열림</a:t>
            </a:r>
          </a:p>
        </p:txBody>
      </p:sp>
    </p:spTree>
    <p:extLst>
      <p:ext uri="{BB962C8B-B14F-4D97-AF65-F5344CB8AC3E}">
        <p14:creationId xmlns:p14="http://schemas.microsoft.com/office/powerpoint/2010/main" val="14471217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1022</TotalTime>
  <Words>497</Words>
  <Application>Microsoft Office PowerPoint</Application>
  <PresentationFormat>와이드스크린</PresentationFormat>
  <Paragraphs>151</Paragraphs>
  <Slides>16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3" baseType="lpstr">
      <vt:lpstr>나눔스퀘어라운드 Bold</vt:lpstr>
      <vt:lpstr>나눔스퀘어 Bold</vt:lpstr>
      <vt:lpstr>배달의민족 도현</vt:lpstr>
      <vt:lpstr>나눔스퀘어라운드 ExtraBold</vt:lpstr>
      <vt:lpstr>Arial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임우진</dc:creator>
  <cp:lastModifiedBy>임우진</cp:lastModifiedBy>
  <cp:revision>74</cp:revision>
  <dcterms:created xsi:type="dcterms:W3CDTF">2021-10-15T03:14:24Z</dcterms:created>
  <dcterms:modified xsi:type="dcterms:W3CDTF">2021-11-09T04:09:49Z</dcterms:modified>
</cp:coreProperties>
</file>